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jpg" ContentType="image/jp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84016" y="440563"/>
            <a:ext cx="2775966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DD6F2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64183" y="2969209"/>
            <a:ext cx="7215632" cy="84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E6EEB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6D772C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E6EEB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043421" y="1540586"/>
            <a:ext cx="2322829" cy="2989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6D772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E6EEB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B1BE6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5437008" y="0"/>
                </a:moveTo>
                <a:lnTo>
                  <a:pt x="0" y="0"/>
                </a:lnTo>
                <a:lnTo>
                  <a:pt x="0" y="4577951"/>
                </a:lnTo>
                <a:lnTo>
                  <a:pt x="35667" y="4606465"/>
                </a:lnTo>
                <a:lnTo>
                  <a:pt x="74395" y="4636833"/>
                </a:lnTo>
                <a:lnTo>
                  <a:pt x="113393" y="4666826"/>
                </a:lnTo>
                <a:lnTo>
                  <a:pt x="152658" y="4696446"/>
                </a:lnTo>
                <a:lnTo>
                  <a:pt x="192185" y="4725692"/>
                </a:lnTo>
                <a:lnTo>
                  <a:pt x="231971" y="4754565"/>
                </a:lnTo>
                <a:lnTo>
                  <a:pt x="272014" y="4783066"/>
                </a:lnTo>
                <a:lnTo>
                  <a:pt x="312311" y="4811195"/>
                </a:lnTo>
                <a:lnTo>
                  <a:pt x="352857" y="4838952"/>
                </a:lnTo>
                <a:lnTo>
                  <a:pt x="393649" y="4866339"/>
                </a:lnTo>
                <a:lnTo>
                  <a:pt x="434685" y="4893354"/>
                </a:lnTo>
                <a:lnTo>
                  <a:pt x="475960" y="4919999"/>
                </a:lnTo>
                <a:lnTo>
                  <a:pt x="517473" y="4946275"/>
                </a:lnTo>
                <a:lnTo>
                  <a:pt x="559218" y="4972181"/>
                </a:lnTo>
                <a:lnTo>
                  <a:pt x="601194" y="4997718"/>
                </a:lnTo>
                <a:lnTo>
                  <a:pt x="643397" y="5022887"/>
                </a:lnTo>
                <a:lnTo>
                  <a:pt x="685823" y="5047688"/>
                </a:lnTo>
                <a:lnTo>
                  <a:pt x="728469" y="5072122"/>
                </a:lnTo>
                <a:lnTo>
                  <a:pt x="771332" y="5096188"/>
                </a:lnTo>
                <a:lnTo>
                  <a:pt x="814409" y="5119888"/>
                </a:lnTo>
                <a:lnTo>
                  <a:pt x="858221" y="5143498"/>
                </a:lnTo>
                <a:lnTo>
                  <a:pt x="7297039" y="5143498"/>
                </a:lnTo>
                <a:lnTo>
                  <a:pt x="7353276" y="5115693"/>
                </a:lnTo>
                <a:lnTo>
                  <a:pt x="7441431" y="5070761"/>
                </a:lnTo>
                <a:lnTo>
                  <a:pt x="7528898" y="5024586"/>
                </a:lnTo>
                <a:lnTo>
                  <a:pt x="7615655" y="4977169"/>
                </a:lnTo>
                <a:lnTo>
                  <a:pt x="7701680" y="4928512"/>
                </a:lnTo>
                <a:lnTo>
                  <a:pt x="7786952" y="4878614"/>
                </a:lnTo>
                <a:lnTo>
                  <a:pt x="7829298" y="4853201"/>
                </a:lnTo>
                <a:lnTo>
                  <a:pt x="7871448" y="4827479"/>
                </a:lnTo>
                <a:lnTo>
                  <a:pt x="7913398" y="4801447"/>
                </a:lnTo>
                <a:lnTo>
                  <a:pt x="7955146" y="4775105"/>
                </a:lnTo>
                <a:lnTo>
                  <a:pt x="7996689" y="4748455"/>
                </a:lnTo>
                <a:lnTo>
                  <a:pt x="8038025" y="4721495"/>
                </a:lnTo>
                <a:lnTo>
                  <a:pt x="8079149" y="4694227"/>
                </a:lnTo>
                <a:lnTo>
                  <a:pt x="8120061" y="4666649"/>
                </a:lnTo>
                <a:lnTo>
                  <a:pt x="8160757" y="4638763"/>
                </a:lnTo>
                <a:lnTo>
                  <a:pt x="8201234" y="4610569"/>
                </a:lnTo>
                <a:lnTo>
                  <a:pt x="8241490" y="4582066"/>
                </a:lnTo>
                <a:lnTo>
                  <a:pt x="8281521" y="4553254"/>
                </a:lnTo>
                <a:lnTo>
                  <a:pt x="8321326" y="4524135"/>
                </a:lnTo>
                <a:lnTo>
                  <a:pt x="8360901" y="4494707"/>
                </a:lnTo>
                <a:lnTo>
                  <a:pt x="8400243" y="4464972"/>
                </a:lnTo>
                <a:lnTo>
                  <a:pt x="8439351" y="4434929"/>
                </a:lnTo>
                <a:lnTo>
                  <a:pt x="8478220" y="4404578"/>
                </a:lnTo>
                <a:lnTo>
                  <a:pt x="8516849" y="4373919"/>
                </a:lnTo>
                <a:lnTo>
                  <a:pt x="8555234" y="4342953"/>
                </a:lnTo>
                <a:lnTo>
                  <a:pt x="8593373" y="4311680"/>
                </a:lnTo>
                <a:lnTo>
                  <a:pt x="8631263" y="4280099"/>
                </a:lnTo>
                <a:lnTo>
                  <a:pt x="8668902" y="4248212"/>
                </a:lnTo>
                <a:lnTo>
                  <a:pt x="8706286" y="4216017"/>
                </a:lnTo>
                <a:lnTo>
                  <a:pt x="8743413" y="4183516"/>
                </a:lnTo>
                <a:lnTo>
                  <a:pt x="8780280" y="4150708"/>
                </a:lnTo>
                <a:lnTo>
                  <a:pt x="8816884" y="4117593"/>
                </a:lnTo>
                <a:lnTo>
                  <a:pt x="8853223" y="4084172"/>
                </a:lnTo>
                <a:lnTo>
                  <a:pt x="8889294" y="4050445"/>
                </a:lnTo>
                <a:lnTo>
                  <a:pt x="8925094" y="4016411"/>
                </a:lnTo>
                <a:lnTo>
                  <a:pt x="8960620" y="3982072"/>
                </a:lnTo>
                <a:lnTo>
                  <a:pt x="8995869" y="3947426"/>
                </a:lnTo>
                <a:lnTo>
                  <a:pt x="9030840" y="3912475"/>
                </a:lnTo>
                <a:lnTo>
                  <a:pt x="9065529" y="3877218"/>
                </a:lnTo>
                <a:lnTo>
                  <a:pt x="9099933" y="3841655"/>
                </a:lnTo>
                <a:lnTo>
                  <a:pt x="9134049" y="3805787"/>
                </a:lnTo>
                <a:lnTo>
                  <a:pt x="9143999" y="3795147"/>
                </a:lnTo>
                <a:lnTo>
                  <a:pt x="9143999" y="839088"/>
                </a:lnTo>
                <a:lnTo>
                  <a:pt x="7143877" y="839088"/>
                </a:lnTo>
                <a:lnTo>
                  <a:pt x="7096465" y="838380"/>
                </a:lnTo>
                <a:lnTo>
                  <a:pt x="7049117" y="836272"/>
                </a:lnTo>
                <a:lnTo>
                  <a:pt x="7001845" y="832791"/>
                </a:lnTo>
                <a:lnTo>
                  <a:pt x="6954661" y="827964"/>
                </a:lnTo>
                <a:lnTo>
                  <a:pt x="6907577" y="821818"/>
                </a:lnTo>
                <a:lnTo>
                  <a:pt x="6860607" y="814378"/>
                </a:lnTo>
                <a:lnTo>
                  <a:pt x="6813762" y="805673"/>
                </a:lnTo>
                <a:lnTo>
                  <a:pt x="6767055" y="795729"/>
                </a:lnTo>
                <a:lnTo>
                  <a:pt x="6720498" y="784572"/>
                </a:lnTo>
                <a:lnTo>
                  <a:pt x="6674104" y="772229"/>
                </a:lnTo>
                <a:lnTo>
                  <a:pt x="6627886" y="758727"/>
                </a:lnTo>
                <a:lnTo>
                  <a:pt x="6581855" y="744092"/>
                </a:lnTo>
                <a:lnTo>
                  <a:pt x="6536025" y="728351"/>
                </a:lnTo>
                <a:lnTo>
                  <a:pt x="6490407" y="711532"/>
                </a:lnTo>
                <a:lnTo>
                  <a:pt x="6445014" y="693659"/>
                </a:lnTo>
                <a:lnTo>
                  <a:pt x="6399859" y="674761"/>
                </a:lnTo>
                <a:lnTo>
                  <a:pt x="6354954" y="654864"/>
                </a:lnTo>
                <a:lnTo>
                  <a:pt x="6310311" y="633995"/>
                </a:lnTo>
                <a:lnTo>
                  <a:pt x="6265944" y="612179"/>
                </a:lnTo>
                <a:lnTo>
                  <a:pt x="6221863" y="589445"/>
                </a:lnTo>
                <a:lnTo>
                  <a:pt x="6178083" y="565819"/>
                </a:lnTo>
                <a:lnTo>
                  <a:pt x="6134615" y="541326"/>
                </a:lnTo>
                <a:lnTo>
                  <a:pt x="6091471" y="515995"/>
                </a:lnTo>
                <a:lnTo>
                  <a:pt x="6048665" y="489852"/>
                </a:lnTo>
                <a:lnTo>
                  <a:pt x="6006208" y="462923"/>
                </a:lnTo>
                <a:lnTo>
                  <a:pt x="5964114" y="435235"/>
                </a:lnTo>
                <a:lnTo>
                  <a:pt x="5922394" y="406815"/>
                </a:lnTo>
                <a:lnTo>
                  <a:pt x="5881060" y="377690"/>
                </a:lnTo>
                <a:lnTo>
                  <a:pt x="5840127" y="347885"/>
                </a:lnTo>
                <a:lnTo>
                  <a:pt x="5799605" y="317429"/>
                </a:lnTo>
                <a:lnTo>
                  <a:pt x="5759508" y="286347"/>
                </a:lnTo>
                <a:lnTo>
                  <a:pt x="5719847" y="254667"/>
                </a:lnTo>
                <a:lnTo>
                  <a:pt x="5680636" y="222414"/>
                </a:lnTo>
                <a:lnTo>
                  <a:pt x="5641886" y="189616"/>
                </a:lnTo>
                <a:lnTo>
                  <a:pt x="5603610" y="156300"/>
                </a:lnTo>
                <a:lnTo>
                  <a:pt x="5565821" y="122492"/>
                </a:lnTo>
                <a:lnTo>
                  <a:pt x="5528531" y="88218"/>
                </a:lnTo>
                <a:lnTo>
                  <a:pt x="5491753" y="53506"/>
                </a:lnTo>
                <a:lnTo>
                  <a:pt x="5455498" y="18382"/>
                </a:lnTo>
                <a:lnTo>
                  <a:pt x="5437008" y="0"/>
                </a:lnTo>
                <a:close/>
              </a:path>
              <a:path w="9144000" h="5143500">
                <a:moveTo>
                  <a:pt x="9143999" y="0"/>
                </a:moveTo>
                <a:lnTo>
                  <a:pt x="8491466" y="0"/>
                </a:lnTo>
                <a:lnTo>
                  <a:pt x="8482534" y="21169"/>
                </a:lnTo>
                <a:lnTo>
                  <a:pt x="8466398" y="56900"/>
                </a:lnTo>
                <a:lnTo>
                  <a:pt x="8449360" y="92146"/>
                </a:lnTo>
                <a:lnTo>
                  <a:pt x="8431381" y="126891"/>
                </a:lnTo>
                <a:lnTo>
                  <a:pt x="8412423" y="161115"/>
                </a:lnTo>
                <a:lnTo>
                  <a:pt x="8392446" y="194803"/>
                </a:lnTo>
                <a:lnTo>
                  <a:pt x="8371413" y="227935"/>
                </a:lnTo>
                <a:lnTo>
                  <a:pt x="8349283" y="260494"/>
                </a:lnTo>
                <a:lnTo>
                  <a:pt x="8326019" y="292463"/>
                </a:lnTo>
                <a:lnTo>
                  <a:pt x="8301581" y="323823"/>
                </a:lnTo>
                <a:lnTo>
                  <a:pt x="8275931" y="354558"/>
                </a:lnTo>
                <a:lnTo>
                  <a:pt x="8249030" y="384648"/>
                </a:lnTo>
                <a:lnTo>
                  <a:pt x="8220839" y="414078"/>
                </a:lnTo>
                <a:lnTo>
                  <a:pt x="8191319" y="442828"/>
                </a:lnTo>
                <a:lnTo>
                  <a:pt x="8160432" y="470881"/>
                </a:lnTo>
                <a:lnTo>
                  <a:pt x="8128139" y="498220"/>
                </a:lnTo>
                <a:lnTo>
                  <a:pt x="8094401" y="524826"/>
                </a:lnTo>
                <a:lnTo>
                  <a:pt x="8059179" y="550683"/>
                </a:lnTo>
                <a:lnTo>
                  <a:pt x="8022435" y="575772"/>
                </a:lnTo>
                <a:lnTo>
                  <a:pt x="7984129" y="600075"/>
                </a:lnTo>
                <a:lnTo>
                  <a:pt x="7944224" y="623576"/>
                </a:lnTo>
                <a:lnTo>
                  <a:pt x="7902679" y="646255"/>
                </a:lnTo>
                <a:lnTo>
                  <a:pt x="7859457" y="668096"/>
                </a:lnTo>
                <a:lnTo>
                  <a:pt x="7814519" y="689081"/>
                </a:lnTo>
                <a:lnTo>
                  <a:pt x="7767825" y="709192"/>
                </a:lnTo>
                <a:lnTo>
                  <a:pt x="7719337" y="728411"/>
                </a:lnTo>
                <a:lnTo>
                  <a:pt x="7669017" y="746721"/>
                </a:lnTo>
                <a:lnTo>
                  <a:pt x="7616825" y="764104"/>
                </a:lnTo>
                <a:lnTo>
                  <a:pt x="7562723" y="780541"/>
                </a:lnTo>
                <a:lnTo>
                  <a:pt x="7510408" y="794543"/>
                </a:lnTo>
                <a:lnTo>
                  <a:pt x="7458059" y="806567"/>
                </a:lnTo>
                <a:lnTo>
                  <a:pt x="7405685" y="816646"/>
                </a:lnTo>
                <a:lnTo>
                  <a:pt x="7353300" y="824817"/>
                </a:lnTo>
                <a:lnTo>
                  <a:pt x="7300914" y="831112"/>
                </a:lnTo>
                <a:lnTo>
                  <a:pt x="7248540" y="835566"/>
                </a:lnTo>
                <a:lnTo>
                  <a:pt x="7196191" y="838214"/>
                </a:lnTo>
                <a:lnTo>
                  <a:pt x="7143877" y="839088"/>
                </a:lnTo>
                <a:lnTo>
                  <a:pt x="9143999" y="839088"/>
                </a:lnTo>
                <a:lnTo>
                  <a:pt x="914399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B1BE6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59352" y="596900"/>
            <a:ext cx="2225294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E6EEB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2937" y="1418590"/>
            <a:ext cx="7358125" cy="3135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6D772C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3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jpg"/><Relationship Id="rId7" Type="http://schemas.openxmlformats.org/officeDocument/2006/relationships/image" Target="../media/image57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.png"/><Relationship Id="rId9" Type="http://schemas.openxmlformats.org/officeDocument/2006/relationships/image" Target="../media/image39.png"/><Relationship Id="rId10" Type="http://schemas.openxmlformats.org/officeDocument/2006/relationships/image" Target="../media/image57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57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19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5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5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6.png"/><Relationship Id="rId4" Type="http://schemas.openxmlformats.org/officeDocument/2006/relationships/image" Target="../media/image5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80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5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4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2.png"/><Relationship Id="rId7" Type="http://schemas.openxmlformats.org/officeDocument/2006/relationships/image" Target="../media/image57.jpg"/><Relationship Id="rId8" Type="http://schemas.openxmlformats.org/officeDocument/2006/relationships/image" Target="../media/image84.png"/><Relationship Id="rId9" Type="http://schemas.openxmlformats.org/officeDocument/2006/relationships/image" Target="../media/image8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.png"/><Relationship Id="rId4" Type="http://schemas.openxmlformats.org/officeDocument/2006/relationships/image" Target="../media/image86.png"/><Relationship Id="rId5" Type="http://schemas.openxmlformats.org/officeDocument/2006/relationships/image" Target="../media/image9.png"/><Relationship Id="rId6" Type="http://schemas.openxmlformats.org/officeDocument/2006/relationships/image" Target="../media/image87.png"/><Relationship Id="rId7" Type="http://schemas.openxmlformats.org/officeDocument/2006/relationships/image" Target="../media/image57.jpg"/><Relationship Id="rId8" Type="http://schemas.openxmlformats.org/officeDocument/2006/relationships/image" Target="../media/image8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73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57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7.png"/><Relationship Id="rId4" Type="http://schemas.openxmlformats.org/officeDocument/2006/relationships/image" Target="../media/image82.png"/><Relationship Id="rId5" Type="http://schemas.openxmlformats.org/officeDocument/2006/relationships/image" Target="../media/image97.png"/><Relationship Id="rId6" Type="http://schemas.openxmlformats.org/officeDocument/2006/relationships/image" Target="../media/image2.png"/><Relationship Id="rId7" Type="http://schemas.openxmlformats.org/officeDocument/2006/relationships/image" Target="../media/image57.jpg"/><Relationship Id="rId8" Type="http://schemas.openxmlformats.org/officeDocument/2006/relationships/image" Target="../media/image98.png"/><Relationship Id="rId9" Type="http://schemas.openxmlformats.org/officeDocument/2006/relationships/image" Target="../media/image9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4.png"/><Relationship Id="rId4" Type="http://schemas.openxmlformats.org/officeDocument/2006/relationships/image" Target="../media/image82.png"/><Relationship Id="rId5" Type="http://schemas.openxmlformats.org/officeDocument/2006/relationships/image" Target="../media/image97.png"/><Relationship Id="rId6" Type="http://schemas.openxmlformats.org/officeDocument/2006/relationships/image" Target="../media/image2.png"/><Relationship Id="rId7" Type="http://schemas.openxmlformats.org/officeDocument/2006/relationships/image" Target="../media/image57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86.png"/><Relationship Id="rId4" Type="http://schemas.openxmlformats.org/officeDocument/2006/relationships/image" Target="../media/image100.png"/><Relationship Id="rId5" Type="http://schemas.openxmlformats.org/officeDocument/2006/relationships/image" Target="../media/image41.png"/><Relationship Id="rId6" Type="http://schemas.openxmlformats.org/officeDocument/2006/relationships/image" Target="../media/image9.png"/><Relationship Id="rId7" Type="http://schemas.openxmlformats.org/officeDocument/2006/relationships/image" Target="../media/image57.jpg"/><Relationship Id="rId8" Type="http://schemas.openxmlformats.org/officeDocument/2006/relationships/image" Target="../media/image10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100.png"/><Relationship Id="rId7" Type="http://schemas.openxmlformats.org/officeDocument/2006/relationships/image" Target="../media/image55.png"/><Relationship Id="rId8" Type="http://schemas.openxmlformats.org/officeDocument/2006/relationships/image" Target="../media/image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77.png"/><Relationship Id="rId9" Type="http://schemas.openxmlformats.org/officeDocument/2006/relationships/image" Target="../media/image39.png"/><Relationship Id="rId10" Type="http://schemas.openxmlformats.org/officeDocument/2006/relationships/image" Target="../media/image5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5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3" Type="http://schemas.openxmlformats.org/officeDocument/2006/relationships/image" Target="../media/image109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19.png"/><Relationship Id="rId7" Type="http://schemas.openxmlformats.org/officeDocument/2006/relationships/image" Target="../media/image91.png"/><Relationship Id="rId8" Type="http://schemas.openxmlformats.org/officeDocument/2006/relationships/image" Target="../media/image110.png"/><Relationship Id="rId9" Type="http://schemas.openxmlformats.org/officeDocument/2006/relationships/image" Target="../media/image57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78.png"/><Relationship Id="rId6" Type="http://schemas.openxmlformats.org/officeDocument/2006/relationships/image" Target="../media/image57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3" Type="http://schemas.openxmlformats.org/officeDocument/2006/relationships/image" Target="../media/image4.png"/><Relationship Id="rId4" Type="http://schemas.openxmlformats.org/officeDocument/2006/relationships/image" Target="../media/image82.png"/><Relationship Id="rId5" Type="http://schemas.openxmlformats.org/officeDocument/2006/relationships/image" Target="../media/image113.png"/><Relationship Id="rId6" Type="http://schemas.openxmlformats.org/officeDocument/2006/relationships/image" Target="../media/image2.png"/><Relationship Id="rId7" Type="http://schemas.openxmlformats.org/officeDocument/2006/relationships/image" Target="../media/image57.jpg"/><Relationship Id="rId8" Type="http://schemas.openxmlformats.org/officeDocument/2006/relationships/image" Target="../media/image11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2.png"/><Relationship Id="rId4" Type="http://schemas.openxmlformats.org/officeDocument/2006/relationships/image" Target="../media/image2.png"/><Relationship Id="rId5" Type="http://schemas.openxmlformats.org/officeDocument/2006/relationships/image" Target="../media/image57.jpg"/><Relationship Id="rId6" Type="http://schemas.openxmlformats.org/officeDocument/2006/relationships/image" Target="../media/image115.png"/><Relationship Id="rId7" Type="http://schemas.openxmlformats.org/officeDocument/2006/relationships/image" Target="../media/image113.png"/><Relationship Id="rId8" Type="http://schemas.openxmlformats.org/officeDocument/2006/relationships/image" Target="../media/image112.png"/><Relationship Id="rId9" Type="http://schemas.openxmlformats.org/officeDocument/2006/relationships/image" Target="../media/image7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7.jpg"/><Relationship Id="rId4" Type="http://schemas.openxmlformats.org/officeDocument/2006/relationships/image" Target="../media/image82.png"/><Relationship Id="rId5" Type="http://schemas.openxmlformats.org/officeDocument/2006/relationships/image" Target="../media/image113.png"/><Relationship Id="rId6" Type="http://schemas.openxmlformats.org/officeDocument/2006/relationships/image" Target="../media/image2.png"/><Relationship Id="rId7" Type="http://schemas.openxmlformats.org/officeDocument/2006/relationships/image" Target="../media/image11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13.png"/><Relationship Id="rId4" Type="http://schemas.openxmlformats.org/officeDocument/2006/relationships/image" Target="../media/image2.png"/><Relationship Id="rId5" Type="http://schemas.openxmlformats.org/officeDocument/2006/relationships/image" Target="../media/image116.jpg"/><Relationship Id="rId6" Type="http://schemas.openxmlformats.org/officeDocument/2006/relationships/image" Target="../media/image112.png"/><Relationship Id="rId7" Type="http://schemas.openxmlformats.org/officeDocument/2006/relationships/image" Target="../media/image82.png"/><Relationship Id="rId8" Type="http://schemas.openxmlformats.org/officeDocument/2006/relationships/image" Target="../media/image117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82.png"/><Relationship Id="rId5" Type="http://schemas.openxmlformats.org/officeDocument/2006/relationships/image" Target="../media/image116.jp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18.png"/><Relationship Id="rId9" Type="http://schemas.openxmlformats.org/officeDocument/2006/relationships/hyperlink" Target="http://arxiv.org/abs/1812.10636" TargetMode="External"/><Relationship Id="rId10" Type="http://schemas.openxmlformats.org/officeDocument/2006/relationships/hyperlink" Target="https://www.ais.uni-/" TargetMode="Externa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120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112.png"/><Relationship Id="rId9" Type="http://schemas.openxmlformats.org/officeDocument/2006/relationships/image" Target="../media/image39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57.jp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134.png"/><Relationship Id="rId4" Type="http://schemas.openxmlformats.org/officeDocument/2006/relationships/image" Target="../media/image109.png"/><Relationship Id="rId5" Type="http://schemas.openxmlformats.org/officeDocument/2006/relationships/image" Target="../media/image73.png"/><Relationship Id="rId6" Type="http://schemas.openxmlformats.org/officeDocument/2006/relationships/image" Target="../media/image19.png"/><Relationship Id="rId7" Type="http://schemas.openxmlformats.org/officeDocument/2006/relationships/image" Target="../media/image91.png"/><Relationship Id="rId8" Type="http://schemas.openxmlformats.org/officeDocument/2006/relationships/image" Target="../media/image57.jpg"/><Relationship Id="rId9" Type="http://schemas.openxmlformats.org/officeDocument/2006/relationships/image" Target="../media/image72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Relationship Id="rId3" Type="http://schemas.openxmlformats.org/officeDocument/2006/relationships/image" Target="../media/image135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jpg"/><Relationship Id="rId3" Type="http://schemas.openxmlformats.org/officeDocument/2006/relationships/image" Target="../media/image57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41.png"/><Relationship Id="rId4" Type="http://schemas.openxmlformats.org/officeDocument/2006/relationships/image" Target="../media/image1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7.png"/><Relationship Id="rId12" Type="http://schemas.openxmlformats.org/officeDocument/2006/relationships/image" Target="../media/image137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3" Type="http://schemas.openxmlformats.org/officeDocument/2006/relationships/image" Target="../media/image4.png"/><Relationship Id="rId4" Type="http://schemas.openxmlformats.org/officeDocument/2006/relationships/image" Target="../media/image82.png"/><Relationship Id="rId5" Type="http://schemas.openxmlformats.org/officeDocument/2006/relationships/image" Target="../media/image138.png"/><Relationship Id="rId6" Type="http://schemas.openxmlformats.org/officeDocument/2006/relationships/image" Target="../media/image2.png"/><Relationship Id="rId7" Type="http://schemas.openxmlformats.org/officeDocument/2006/relationships/image" Target="../media/image57.jpg"/><Relationship Id="rId8" Type="http://schemas.openxmlformats.org/officeDocument/2006/relationships/image" Target="../media/image139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5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3.png"/><Relationship Id="rId8" Type="http://schemas.openxmlformats.org/officeDocument/2006/relationships/image" Target="../media/image24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3" Type="http://schemas.openxmlformats.org/officeDocument/2006/relationships/image" Target="../media/image4.png"/><Relationship Id="rId4" Type="http://schemas.openxmlformats.org/officeDocument/2006/relationships/image" Target="../media/image82.png"/><Relationship Id="rId5" Type="http://schemas.openxmlformats.org/officeDocument/2006/relationships/image" Target="../media/image138.png"/><Relationship Id="rId6" Type="http://schemas.openxmlformats.org/officeDocument/2006/relationships/image" Target="../media/image2.png"/><Relationship Id="rId7" Type="http://schemas.openxmlformats.org/officeDocument/2006/relationships/image" Target="../media/image57.jpg"/><Relationship Id="rId8" Type="http://schemas.openxmlformats.org/officeDocument/2006/relationships/image" Target="../media/image145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Relationship Id="rId3" Type="http://schemas.openxmlformats.org/officeDocument/2006/relationships/image" Target="../media/image146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2112.03603" TargetMode="External"/><Relationship Id="rId3" Type="http://schemas.openxmlformats.org/officeDocument/2006/relationships/image" Target="../media/image57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148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2.png"/><Relationship Id="rId9" Type="http://schemas.openxmlformats.org/officeDocument/2006/relationships/image" Target="../media/image57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112.png"/><Relationship Id="rId9" Type="http://schemas.openxmlformats.org/officeDocument/2006/relationships/image" Target="../media/image39.png"/><Relationship Id="rId10" Type="http://schemas.openxmlformats.org/officeDocument/2006/relationships/image" Target="../media/image57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Relationship Id="rId3" Type="http://schemas.openxmlformats.org/officeDocument/2006/relationships/image" Target="../media/image65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Relationship Id="rId6" Type="http://schemas.openxmlformats.org/officeDocument/2006/relationships/image" Target="../media/image149.png"/><Relationship Id="rId7" Type="http://schemas.openxmlformats.org/officeDocument/2006/relationships/image" Target="../media/image68.png"/><Relationship Id="rId8" Type="http://schemas.openxmlformats.org/officeDocument/2006/relationships/image" Target="../media/image150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109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19.png"/><Relationship Id="rId7" Type="http://schemas.openxmlformats.org/officeDocument/2006/relationships/image" Target="../media/image91.png"/><Relationship Id="rId8" Type="http://schemas.openxmlformats.org/officeDocument/2006/relationships/image" Target="../media/image151.png"/><Relationship Id="rId9" Type="http://schemas.openxmlformats.org/officeDocument/2006/relationships/image" Target="../media/image57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78.png"/><Relationship Id="rId6" Type="http://schemas.openxmlformats.org/officeDocument/2006/relationships/image" Target="../media/image5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9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6.png"/><Relationship Id="rId4" Type="http://schemas.openxmlformats.org/officeDocument/2006/relationships/image" Target="../media/image57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4.png"/><Relationship Id="rId3" Type="http://schemas.openxmlformats.org/officeDocument/2006/relationships/image" Target="../media/image57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155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19.png"/><Relationship Id="rId7" Type="http://schemas.openxmlformats.org/officeDocument/2006/relationships/image" Target="../media/image91.png"/><Relationship Id="rId8" Type="http://schemas.openxmlformats.org/officeDocument/2006/relationships/image" Target="../media/image57.jpg"/><Relationship Id="rId9" Type="http://schemas.openxmlformats.org/officeDocument/2006/relationships/image" Target="../media/image95.png"/><Relationship Id="rId10" Type="http://schemas.openxmlformats.org/officeDocument/2006/relationships/image" Target="../media/image94.png"/><Relationship Id="rId11" Type="http://schemas.openxmlformats.org/officeDocument/2006/relationships/image" Target="../media/image156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36.png"/><Relationship Id="rId5" Type="http://schemas.openxmlformats.org/officeDocument/2006/relationships/image" Target="../media/image54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57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5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19.png"/><Relationship Id="rId6" Type="http://schemas.openxmlformats.org/officeDocument/2006/relationships/image" Target="../media/image91.png"/><Relationship Id="rId7" Type="http://schemas.openxmlformats.org/officeDocument/2006/relationships/image" Target="../media/image73.png"/><Relationship Id="rId8" Type="http://schemas.openxmlformats.org/officeDocument/2006/relationships/image" Target="../media/image57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2.png"/><Relationship Id="rId3" Type="http://schemas.openxmlformats.org/officeDocument/2006/relationships/image" Target="../media/image57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57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161.png"/><Relationship Id="rId4" Type="http://schemas.openxmlformats.org/officeDocument/2006/relationships/image" Target="../media/image9.png"/><Relationship Id="rId5" Type="http://schemas.openxmlformats.org/officeDocument/2006/relationships/image" Target="../media/image15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69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170.png"/><Relationship Id="rId4" Type="http://schemas.openxmlformats.org/officeDocument/2006/relationships/image" Target="../media/image72.png"/><Relationship Id="rId5" Type="http://schemas.openxmlformats.org/officeDocument/2006/relationships/image" Target="../media/image19.png"/><Relationship Id="rId6" Type="http://schemas.openxmlformats.org/officeDocument/2006/relationships/image" Target="../media/image171.jp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9.png"/><Relationship Id="rId6" Type="http://schemas.openxmlformats.org/officeDocument/2006/relationships/image" Target="../media/image176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sionaustralia.org/services/print-accessibility/what-is-print-disability" TargetMode="External"/><Relationship Id="rId3" Type="http://schemas.openxmlformats.org/officeDocument/2006/relationships/hyperlink" Target="http://www.who.int/news-room/fact-" TargetMode="Externa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image" Target="../media/image86.png"/><Relationship Id="rId6" Type="http://schemas.openxmlformats.org/officeDocument/2006/relationships/image" Target="../media/image39.png"/><Relationship Id="rId7" Type="http://schemas.openxmlformats.org/officeDocument/2006/relationships/image" Target="../media/image153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9.png"/><Relationship Id="rId12" Type="http://schemas.openxmlformats.org/officeDocument/2006/relationships/image" Target="../media/image18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4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26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9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53735" cy="5143500"/>
            <a:chOff x="0" y="0"/>
            <a:chExt cx="575373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856488"/>
              <a:ext cx="5753500" cy="42869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2849" y="0"/>
              <a:ext cx="2718435" cy="862965"/>
            </a:xfrm>
            <a:custGeom>
              <a:avLst/>
              <a:gdLst/>
              <a:ahLst/>
              <a:cxnLst/>
              <a:rect l="l" t="t" r="r" b="b"/>
              <a:pathLst>
                <a:path w="2718435" h="862965">
                  <a:moveTo>
                    <a:pt x="2717910" y="0"/>
                  </a:moveTo>
                  <a:lnTo>
                    <a:pt x="0" y="0"/>
                  </a:lnTo>
                  <a:lnTo>
                    <a:pt x="7331" y="25877"/>
                  </a:lnTo>
                  <a:lnTo>
                    <a:pt x="22448" y="71558"/>
                  </a:lnTo>
                  <a:lnTo>
                    <a:pt x="39546" y="116590"/>
                  </a:lnTo>
                  <a:lnTo>
                    <a:pt x="58585" y="160873"/>
                  </a:lnTo>
                  <a:lnTo>
                    <a:pt x="79525" y="204307"/>
                  </a:lnTo>
                  <a:lnTo>
                    <a:pt x="102327" y="246790"/>
                  </a:lnTo>
                  <a:lnTo>
                    <a:pt x="126951" y="288223"/>
                  </a:lnTo>
                  <a:lnTo>
                    <a:pt x="153356" y="328506"/>
                  </a:lnTo>
                  <a:lnTo>
                    <a:pt x="181504" y="367538"/>
                  </a:lnTo>
                  <a:lnTo>
                    <a:pt x="211355" y="405218"/>
                  </a:lnTo>
                  <a:lnTo>
                    <a:pt x="242869" y="441446"/>
                  </a:lnTo>
                  <a:lnTo>
                    <a:pt x="276007" y="476123"/>
                  </a:lnTo>
                  <a:lnTo>
                    <a:pt x="310988" y="509639"/>
                  </a:lnTo>
                  <a:lnTo>
                    <a:pt x="347215" y="541580"/>
                  </a:lnTo>
                  <a:lnTo>
                    <a:pt x="384629" y="571954"/>
                  </a:lnTo>
                  <a:lnTo>
                    <a:pt x="423170" y="600769"/>
                  </a:lnTo>
                  <a:lnTo>
                    <a:pt x="462782" y="628033"/>
                  </a:lnTo>
                  <a:lnTo>
                    <a:pt x="503404" y="653753"/>
                  </a:lnTo>
                  <a:lnTo>
                    <a:pt x="544979" y="677938"/>
                  </a:lnTo>
                  <a:lnTo>
                    <a:pt x="587448" y="700596"/>
                  </a:lnTo>
                  <a:lnTo>
                    <a:pt x="630753" y="721734"/>
                  </a:lnTo>
                  <a:lnTo>
                    <a:pt x="674835" y="741361"/>
                  </a:lnTo>
                  <a:lnTo>
                    <a:pt x="719636" y="759484"/>
                  </a:lnTo>
                  <a:lnTo>
                    <a:pt x="765096" y="776112"/>
                  </a:lnTo>
                  <a:lnTo>
                    <a:pt x="811159" y="791252"/>
                  </a:lnTo>
                  <a:lnTo>
                    <a:pt x="857765" y="804912"/>
                  </a:lnTo>
                  <a:lnTo>
                    <a:pt x="904855" y="817101"/>
                  </a:lnTo>
                  <a:lnTo>
                    <a:pt x="952371" y="827826"/>
                  </a:lnTo>
                  <a:lnTo>
                    <a:pt x="1000256" y="837095"/>
                  </a:lnTo>
                  <a:lnTo>
                    <a:pt x="1048449" y="844916"/>
                  </a:lnTo>
                  <a:lnTo>
                    <a:pt x="1096893" y="851298"/>
                  </a:lnTo>
                  <a:lnTo>
                    <a:pt x="1145529" y="856247"/>
                  </a:lnTo>
                  <a:lnTo>
                    <a:pt x="1194299" y="859773"/>
                  </a:lnTo>
                  <a:lnTo>
                    <a:pt x="1243145" y="861882"/>
                  </a:lnTo>
                  <a:lnTo>
                    <a:pt x="1292007" y="862584"/>
                  </a:lnTo>
                  <a:lnTo>
                    <a:pt x="1336913" y="861990"/>
                  </a:lnTo>
                  <a:lnTo>
                    <a:pt x="1381700" y="860218"/>
                  </a:lnTo>
                  <a:lnTo>
                    <a:pt x="1426345" y="857279"/>
                  </a:lnTo>
                  <a:lnTo>
                    <a:pt x="1470823" y="853186"/>
                  </a:lnTo>
                  <a:lnTo>
                    <a:pt x="1519957" y="847328"/>
                  </a:lnTo>
                  <a:lnTo>
                    <a:pt x="1568959" y="840095"/>
                  </a:lnTo>
                  <a:lnTo>
                    <a:pt x="1617779" y="831488"/>
                  </a:lnTo>
                  <a:lnTo>
                    <a:pt x="1666365" y="821509"/>
                  </a:lnTo>
                  <a:lnTo>
                    <a:pt x="1714664" y="810161"/>
                  </a:lnTo>
                  <a:lnTo>
                    <a:pt x="1762625" y="797446"/>
                  </a:lnTo>
                  <a:lnTo>
                    <a:pt x="1810196" y="783366"/>
                  </a:lnTo>
                  <a:lnTo>
                    <a:pt x="1857325" y="767924"/>
                  </a:lnTo>
                  <a:lnTo>
                    <a:pt x="1903960" y="751122"/>
                  </a:lnTo>
                  <a:lnTo>
                    <a:pt x="1950050" y="732963"/>
                  </a:lnTo>
                  <a:lnTo>
                    <a:pt x="1995543" y="713448"/>
                  </a:lnTo>
                  <a:lnTo>
                    <a:pt x="2040387" y="692580"/>
                  </a:lnTo>
                  <a:lnTo>
                    <a:pt x="2084531" y="670361"/>
                  </a:lnTo>
                  <a:lnTo>
                    <a:pt x="2127921" y="646794"/>
                  </a:lnTo>
                  <a:lnTo>
                    <a:pt x="2170508" y="621881"/>
                  </a:lnTo>
                  <a:lnTo>
                    <a:pt x="2212238" y="595624"/>
                  </a:lnTo>
                  <a:lnTo>
                    <a:pt x="2253060" y="568026"/>
                  </a:lnTo>
                  <a:lnTo>
                    <a:pt x="2292923" y="539088"/>
                  </a:lnTo>
                  <a:lnTo>
                    <a:pt x="2331774" y="508814"/>
                  </a:lnTo>
                  <a:lnTo>
                    <a:pt x="2369562" y="477205"/>
                  </a:lnTo>
                  <a:lnTo>
                    <a:pt x="2406235" y="444264"/>
                  </a:lnTo>
                  <a:lnTo>
                    <a:pt x="2441741" y="409994"/>
                  </a:lnTo>
                  <a:lnTo>
                    <a:pt x="2476028" y="374396"/>
                  </a:lnTo>
                  <a:lnTo>
                    <a:pt x="2508952" y="337512"/>
                  </a:lnTo>
                  <a:lnTo>
                    <a:pt x="2540443" y="299332"/>
                  </a:lnTo>
                  <a:lnTo>
                    <a:pt x="2570457" y="259929"/>
                  </a:lnTo>
                  <a:lnTo>
                    <a:pt x="2598952" y="219375"/>
                  </a:lnTo>
                  <a:lnTo>
                    <a:pt x="2625885" y="177743"/>
                  </a:lnTo>
                  <a:lnTo>
                    <a:pt x="2651215" y="135105"/>
                  </a:lnTo>
                  <a:lnTo>
                    <a:pt x="2674897" y="91534"/>
                  </a:lnTo>
                  <a:lnTo>
                    <a:pt x="2696891" y="47102"/>
                  </a:lnTo>
                  <a:lnTo>
                    <a:pt x="2717910" y="0"/>
                  </a:lnTo>
                  <a:close/>
                </a:path>
              </a:pathLst>
            </a:custGeom>
            <a:solidFill>
              <a:srgbClr val="FBBA3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349241" y="1162252"/>
            <a:ext cx="4032250" cy="1978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L="12700" marR="5080" indent="114300">
              <a:lnSpc>
                <a:spcPct val="100000"/>
              </a:lnSpc>
              <a:spcBef>
                <a:spcPts val="105"/>
              </a:spcBef>
            </a:pPr>
            <a:r>
              <a:rPr dirty="0" sz="3200" spc="25">
                <a:solidFill>
                  <a:srgbClr val="E6EEB5"/>
                </a:solidFill>
                <a:latin typeface="Arial"/>
                <a:cs typeface="Arial"/>
              </a:rPr>
              <a:t>Digital </a:t>
            </a:r>
            <a:r>
              <a:rPr dirty="0" sz="3200">
                <a:solidFill>
                  <a:srgbClr val="E6EEB5"/>
                </a:solidFill>
                <a:latin typeface="Arial"/>
                <a:cs typeface="Arial"/>
              </a:rPr>
              <a:t>assistant</a:t>
            </a:r>
            <a:r>
              <a:rPr dirty="0" sz="3200" spc="-69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3200" spc="75">
                <a:solidFill>
                  <a:srgbClr val="E6EEB5"/>
                </a:solidFill>
                <a:latin typeface="Arial"/>
                <a:cs typeface="Arial"/>
              </a:rPr>
              <a:t>to</a:t>
            </a:r>
            <a:r>
              <a:rPr dirty="0" sz="3200" spc="-31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3200" spc="20">
                <a:solidFill>
                  <a:srgbClr val="E6EEB5"/>
                </a:solidFill>
                <a:latin typeface="Arial"/>
                <a:cs typeface="Arial"/>
              </a:rPr>
              <a:t>aid </a:t>
            </a:r>
            <a:r>
              <a:rPr dirty="0" sz="3200" spc="15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3200" spc="40">
                <a:solidFill>
                  <a:srgbClr val="E6EEB5"/>
                </a:solidFill>
                <a:latin typeface="Arial"/>
                <a:cs typeface="Arial"/>
              </a:rPr>
              <a:t>individuals</a:t>
            </a:r>
            <a:r>
              <a:rPr dirty="0" sz="3200" spc="-34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3200" spc="90">
                <a:solidFill>
                  <a:srgbClr val="E6EEB5"/>
                </a:solidFill>
                <a:latin typeface="Arial"/>
                <a:cs typeface="Arial"/>
              </a:rPr>
              <a:t>with</a:t>
            </a:r>
            <a:r>
              <a:rPr dirty="0" sz="3200" spc="-33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3200" spc="125">
                <a:solidFill>
                  <a:srgbClr val="E6EEB5"/>
                </a:solidFill>
                <a:latin typeface="Arial"/>
                <a:cs typeface="Arial"/>
              </a:rPr>
              <a:t>print </a:t>
            </a:r>
            <a:r>
              <a:rPr dirty="0" sz="3200" spc="9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3200" spc="30">
                <a:solidFill>
                  <a:srgbClr val="E6EEB5"/>
                </a:solidFill>
                <a:latin typeface="Arial"/>
                <a:cs typeface="Arial"/>
              </a:rPr>
              <a:t>disabilities</a:t>
            </a:r>
            <a:r>
              <a:rPr dirty="0" sz="3200" spc="-35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3200" spc="75">
                <a:solidFill>
                  <a:srgbClr val="E6EEB5"/>
                </a:solidFill>
                <a:latin typeface="Arial"/>
                <a:cs typeface="Arial"/>
              </a:rPr>
              <a:t>to</a:t>
            </a:r>
            <a:r>
              <a:rPr dirty="0" sz="3200" spc="-31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3200" spc="70">
                <a:solidFill>
                  <a:srgbClr val="E6EEB5"/>
                </a:solidFill>
                <a:latin typeface="Arial"/>
                <a:cs typeface="Arial"/>
              </a:rPr>
              <a:t>interpret </a:t>
            </a:r>
            <a:r>
              <a:rPr dirty="0" sz="3200" spc="29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3200" spc="60">
                <a:solidFill>
                  <a:srgbClr val="E6EEB5"/>
                </a:solidFill>
                <a:latin typeface="Arial"/>
                <a:cs typeface="Arial"/>
              </a:rPr>
              <a:t>printed</a:t>
            </a:r>
            <a:r>
              <a:rPr dirty="0" sz="3200" spc="-38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3200" spc="5">
                <a:solidFill>
                  <a:srgbClr val="E6EEB5"/>
                </a:solidFill>
                <a:latin typeface="Arial"/>
                <a:cs typeface="Arial"/>
              </a:rPr>
              <a:t>materials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9157" y="3721100"/>
            <a:ext cx="2170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solidFill>
                  <a:srgbClr val="6E772D"/>
                </a:solidFill>
                <a:latin typeface="Lato Light"/>
                <a:cs typeface="Lato Light"/>
              </a:rPr>
              <a:t>Project </a:t>
            </a:r>
            <a:r>
              <a:rPr dirty="0" sz="1800" spc="15" b="0">
                <a:solidFill>
                  <a:srgbClr val="6E772D"/>
                </a:solidFill>
                <a:latin typeface="Lato Light"/>
                <a:cs typeface="Lato Light"/>
              </a:rPr>
              <a:t>ID:</a:t>
            </a:r>
            <a:r>
              <a:rPr dirty="0" sz="1800" spc="-10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800" spc="-5" b="0">
                <a:solidFill>
                  <a:srgbClr val="6E772D"/>
                </a:solidFill>
                <a:latin typeface="Lato Light"/>
                <a:cs typeface="Lato Light"/>
              </a:rPr>
              <a:t>2022-024</a:t>
            </a:r>
            <a:endParaRPr sz="1800">
              <a:latin typeface="Lato Light"/>
              <a:cs typeface="Lato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5006" y="529340"/>
            <a:ext cx="329565" cy="718820"/>
          </a:xfrm>
          <a:custGeom>
            <a:avLst/>
            <a:gdLst/>
            <a:ahLst/>
            <a:cxnLst/>
            <a:rect l="l" t="t" r="r" b="b"/>
            <a:pathLst>
              <a:path w="329565" h="718819">
                <a:moveTo>
                  <a:pt x="328992" y="0"/>
                </a:moveTo>
                <a:lnTo>
                  <a:pt x="269444" y="9694"/>
                </a:lnTo>
                <a:lnTo>
                  <a:pt x="225171" y="24363"/>
                </a:lnTo>
                <a:lnTo>
                  <a:pt x="182717" y="44906"/>
                </a:lnTo>
                <a:lnTo>
                  <a:pt x="142698" y="71326"/>
                </a:lnTo>
                <a:lnTo>
                  <a:pt x="105727" y="103627"/>
                </a:lnTo>
                <a:lnTo>
                  <a:pt x="73421" y="140628"/>
                </a:lnTo>
                <a:lnTo>
                  <a:pt x="46990" y="180676"/>
                </a:lnTo>
                <a:lnTo>
                  <a:pt x="26431" y="223161"/>
                </a:lnTo>
                <a:lnTo>
                  <a:pt x="11747" y="267475"/>
                </a:lnTo>
                <a:lnTo>
                  <a:pt x="2936" y="313008"/>
                </a:lnTo>
                <a:lnTo>
                  <a:pt x="0" y="359151"/>
                </a:lnTo>
                <a:lnTo>
                  <a:pt x="2936" y="405293"/>
                </a:lnTo>
                <a:lnTo>
                  <a:pt x="11747" y="450826"/>
                </a:lnTo>
                <a:lnTo>
                  <a:pt x="26431" y="495140"/>
                </a:lnTo>
                <a:lnTo>
                  <a:pt x="46990" y="537626"/>
                </a:lnTo>
                <a:lnTo>
                  <a:pt x="73421" y="577674"/>
                </a:lnTo>
                <a:lnTo>
                  <a:pt x="105727" y="614675"/>
                </a:lnTo>
                <a:lnTo>
                  <a:pt x="142698" y="646976"/>
                </a:lnTo>
                <a:lnTo>
                  <a:pt x="182717" y="673396"/>
                </a:lnTo>
                <a:lnTo>
                  <a:pt x="225171" y="693939"/>
                </a:lnTo>
                <a:lnTo>
                  <a:pt x="269444" y="708608"/>
                </a:lnTo>
                <a:lnTo>
                  <a:pt x="314924" y="717406"/>
                </a:lnTo>
                <a:lnTo>
                  <a:pt x="328992" y="718302"/>
                </a:lnTo>
                <a:lnTo>
                  <a:pt x="32899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47232" y="4951476"/>
            <a:ext cx="320040" cy="192405"/>
          </a:xfrm>
          <a:custGeom>
            <a:avLst/>
            <a:gdLst/>
            <a:ahLst/>
            <a:cxnLst/>
            <a:rect l="l" t="t" r="r" b="b"/>
            <a:pathLst>
              <a:path w="320039" h="192404">
                <a:moveTo>
                  <a:pt x="160019" y="0"/>
                </a:moveTo>
                <a:lnTo>
                  <a:pt x="109435" y="8196"/>
                </a:lnTo>
                <a:lnTo>
                  <a:pt x="65507" y="31021"/>
                </a:lnTo>
                <a:lnTo>
                  <a:pt x="30870" y="65825"/>
                </a:lnTo>
                <a:lnTo>
                  <a:pt x="8156" y="109962"/>
                </a:lnTo>
                <a:lnTo>
                  <a:pt x="0" y="160782"/>
                </a:lnTo>
                <a:lnTo>
                  <a:pt x="5014" y="192022"/>
                </a:lnTo>
                <a:lnTo>
                  <a:pt x="315025" y="192022"/>
                </a:lnTo>
                <a:lnTo>
                  <a:pt x="320039" y="160782"/>
                </a:lnTo>
                <a:lnTo>
                  <a:pt x="311883" y="109962"/>
                </a:lnTo>
                <a:lnTo>
                  <a:pt x="289169" y="65825"/>
                </a:lnTo>
                <a:lnTo>
                  <a:pt x="254532" y="31021"/>
                </a:lnTo>
                <a:lnTo>
                  <a:pt x="210604" y="8196"/>
                </a:lnTo>
                <a:lnTo>
                  <a:pt x="16001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24471" y="463295"/>
            <a:ext cx="129539" cy="128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50223" y="333756"/>
            <a:ext cx="129540" cy="1295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92238" y="4538202"/>
            <a:ext cx="219305" cy="2378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1906142" y="89568"/>
            <a:ext cx="2949575" cy="2160905"/>
            <a:chOff x="1906142" y="89568"/>
            <a:chExt cx="2949575" cy="2160905"/>
          </a:xfrm>
        </p:grpSpPr>
        <p:sp>
          <p:nvSpPr>
            <p:cNvPr id="14" name="object 14"/>
            <p:cNvSpPr/>
            <p:nvPr/>
          </p:nvSpPr>
          <p:spPr>
            <a:xfrm>
              <a:off x="4607686" y="89568"/>
              <a:ext cx="248285" cy="343535"/>
            </a:xfrm>
            <a:custGeom>
              <a:avLst/>
              <a:gdLst/>
              <a:ahLst/>
              <a:cxnLst/>
              <a:rect l="l" t="t" r="r" b="b"/>
              <a:pathLst>
                <a:path w="248285" h="343534">
                  <a:moveTo>
                    <a:pt x="152407" y="0"/>
                  </a:moveTo>
                  <a:lnTo>
                    <a:pt x="149098" y="855"/>
                  </a:lnTo>
                  <a:lnTo>
                    <a:pt x="0" y="260062"/>
                  </a:lnTo>
                  <a:lnTo>
                    <a:pt x="11189" y="278681"/>
                  </a:lnTo>
                  <a:lnTo>
                    <a:pt x="44094" y="311586"/>
                  </a:lnTo>
                  <a:lnTo>
                    <a:pt x="88983" y="336802"/>
                  </a:lnTo>
                  <a:lnTo>
                    <a:pt x="133473" y="343279"/>
                  </a:lnTo>
                  <a:lnTo>
                    <a:pt x="154812" y="338802"/>
                  </a:lnTo>
                  <a:lnTo>
                    <a:pt x="194040" y="314973"/>
                  </a:lnTo>
                  <a:lnTo>
                    <a:pt x="227457" y="271619"/>
                  </a:lnTo>
                  <a:lnTo>
                    <a:pt x="228741" y="268571"/>
                  </a:lnTo>
                  <a:lnTo>
                    <a:pt x="112902" y="268571"/>
                  </a:lnTo>
                  <a:lnTo>
                    <a:pt x="107823" y="267682"/>
                  </a:lnTo>
                  <a:lnTo>
                    <a:pt x="103652" y="265332"/>
                  </a:lnTo>
                  <a:lnTo>
                    <a:pt x="99695" y="262983"/>
                  </a:lnTo>
                  <a:lnTo>
                    <a:pt x="96138" y="259935"/>
                  </a:lnTo>
                  <a:lnTo>
                    <a:pt x="93345" y="256252"/>
                  </a:lnTo>
                  <a:lnTo>
                    <a:pt x="136905" y="180560"/>
                  </a:lnTo>
                  <a:lnTo>
                    <a:pt x="142875" y="180052"/>
                  </a:lnTo>
                  <a:lnTo>
                    <a:pt x="244034" y="180052"/>
                  </a:lnTo>
                  <a:lnTo>
                    <a:pt x="232136" y="155194"/>
                  </a:lnTo>
                  <a:lnTo>
                    <a:pt x="199136" y="128236"/>
                  </a:lnTo>
                  <a:lnTo>
                    <a:pt x="173227" y="117568"/>
                  </a:lnTo>
                  <a:lnTo>
                    <a:pt x="217424" y="40606"/>
                  </a:lnTo>
                  <a:lnTo>
                    <a:pt x="186054" y="15841"/>
                  </a:lnTo>
                  <a:lnTo>
                    <a:pt x="159670" y="2204"/>
                  </a:lnTo>
                  <a:lnTo>
                    <a:pt x="152407" y="0"/>
                  </a:lnTo>
                  <a:close/>
                </a:path>
                <a:path w="248285" h="343534">
                  <a:moveTo>
                    <a:pt x="244034" y="180052"/>
                  </a:moveTo>
                  <a:lnTo>
                    <a:pt x="142875" y="180052"/>
                  </a:lnTo>
                  <a:lnTo>
                    <a:pt x="148082" y="181195"/>
                  </a:lnTo>
                  <a:lnTo>
                    <a:pt x="152526" y="183735"/>
                  </a:lnTo>
                  <a:lnTo>
                    <a:pt x="160793" y="191877"/>
                  </a:lnTo>
                  <a:lnTo>
                    <a:pt x="163322" y="203531"/>
                  </a:lnTo>
                  <a:lnTo>
                    <a:pt x="160135" y="218686"/>
                  </a:lnTo>
                  <a:lnTo>
                    <a:pt x="134889" y="259427"/>
                  </a:lnTo>
                  <a:lnTo>
                    <a:pt x="112902" y="268571"/>
                  </a:lnTo>
                  <a:lnTo>
                    <a:pt x="228741" y="268571"/>
                  </a:lnTo>
                  <a:lnTo>
                    <a:pt x="246320" y="226873"/>
                  </a:lnTo>
                  <a:lnTo>
                    <a:pt x="247872" y="188069"/>
                  </a:lnTo>
                  <a:lnTo>
                    <a:pt x="244034" y="180052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906142" y="1874964"/>
              <a:ext cx="879856" cy="3754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036" y="544068"/>
            <a:ext cx="4078604" cy="612775"/>
          </a:xfrm>
          <a:custGeom>
            <a:avLst/>
            <a:gdLst/>
            <a:ahLst/>
            <a:cxnLst/>
            <a:rect l="l" t="t" r="r" b="b"/>
            <a:pathLst>
              <a:path w="4078604" h="612775">
                <a:moveTo>
                  <a:pt x="3771900" y="0"/>
                </a:moveTo>
                <a:lnTo>
                  <a:pt x="306323" y="0"/>
                </a:lnTo>
                <a:lnTo>
                  <a:pt x="256636" y="4009"/>
                </a:lnTo>
                <a:lnTo>
                  <a:pt x="209502" y="15617"/>
                </a:lnTo>
                <a:lnTo>
                  <a:pt x="165551" y="34193"/>
                </a:lnTo>
                <a:lnTo>
                  <a:pt x="125413" y="59106"/>
                </a:lnTo>
                <a:lnTo>
                  <a:pt x="89720" y="89725"/>
                </a:lnTo>
                <a:lnTo>
                  <a:pt x="59103" y="125419"/>
                </a:lnTo>
                <a:lnTo>
                  <a:pt x="34191" y="165556"/>
                </a:lnTo>
                <a:lnTo>
                  <a:pt x="15616" y="209507"/>
                </a:lnTo>
                <a:lnTo>
                  <a:pt x="4009" y="256640"/>
                </a:lnTo>
                <a:lnTo>
                  <a:pt x="0" y="306324"/>
                </a:lnTo>
                <a:lnTo>
                  <a:pt x="4009" y="356007"/>
                </a:lnTo>
                <a:lnTo>
                  <a:pt x="15616" y="403140"/>
                </a:lnTo>
                <a:lnTo>
                  <a:pt x="34191" y="447091"/>
                </a:lnTo>
                <a:lnTo>
                  <a:pt x="59103" y="487228"/>
                </a:lnTo>
                <a:lnTo>
                  <a:pt x="89720" y="522922"/>
                </a:lnTo>
                <a:lnTo>
                  <a:pt x="125413" y="553541"/>
                </a:lnTo>
                <a:lnTo>
                  <a:pt x="165551" y="578454"/>
                </a:lnTo>
                <a:lnTo>
                  <a:pt x="209502" y="597030"/>
                </a:lnTo>
                <a:lnTo>
                  <a:pt x="256636" y="608638"/>
                </a:lnTo>
                <a:lnTo>
                  <a:pt x="306323" y="612648"/>
                </a:lnTo>
                <a:lnTo>
                  <a:pt x="3771900" y="612648"/>
                </a:lnTo>
                <a:lnTo>
                  <a:pt x="3821583" y="608638"/>
                </a:lnTo>
                <a:lnTo>
                  <a:pt x="3868716" y="597030"/>
                </a:lnTo>
                <a:lnTo>
                  <a:pt x="3912667" y="578454"/>
                </a:lnTo>
                <a:lnTo>
                  <a:pt x="3952804" y="553541"/>
                </a:lnTo>
                <a:lnTo>
                  <a:pt x="3988498" y="522922"/>
                </a:lnTo>
                <a:lnTo>
                  <a:pt x="4019117" y="487228"/>
                </a:lnTo>
                <a:lnTo>
                  <a:pt x="4044030" y="447091"/>
                </a:lnTo>
                <a:lnTo>
                  <a:pt x="4062606" y="403140"/>
                </a:lnTo>
                <a:lnTo>
                  <a:pt x="4074214" y="356007"/>
                </a:lnTo>
                <a:lnTo>
                  <a:pt x="4078224" y="306324"/>
                </a:lnTo>
                <a:lnTo>
                  <a:pt x="4074214" y="256640"/>
                </a:lnTo>
                <a:lnTo>
                  <a:pt x="4062606" y="209507"/>
                </a:lnTo>
                <a:lnTo>
                  <a:pt x="4044030" y="165556"/>
                </a:lnTo>
                <a:lnTo>
                  <a:pt x="4019117" y="125419"/>
                </a:lnTo>
                <a:lnTo>
                  <a:pt x="3988498" y="89725"/>
                </a:lnTo>
                <a:lnTo>
                  <a:pt x="3952804" y="59106"/>
                </a:lnTo>
                <a:lnTo>
                  <a:pt x="3912667" y="34193"/>
                </a:lnTo>
                <a:lnTo>
                  <a:pt x="3868716" y="15617"/>
                </a:lnTo>
                <a:lnTo>
                  <a:pt x="3821583" y="4009"/>
                </a:lnTo>
                <a:lnTo>
                  <a:pt x="377190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100828" y="544068"/>
            <a:ext cx="3357879" cy="3663950"/>
            <a:chOff x="5100828" y="544068"/>
            <a:chExt cx="3357879" cy="3663950"/>
          </a:xfrm>
        </p:grpSpPr>
        <p:sp>
          <p:nvSpPr>
            <p:cNvPr id="4" name="object 4"/>
            <p:cNvSpPr/>
            <p:nvPr/>
          </p:nvSpPr>
          <p:spPr>
            <a:xfrm>
              <a:off x="5100828" y="544068"/>
              <a:ext cx="3357879" cy="3663950"/>
            </a:xfrm>
            <a:custGeom>
              <a:avLst/>
              <a:gdLst/>
              <a:ahLst/>
              <a:cxnLst/>
              <a:rect l="l" t="t" r="r" b="b"/>
              <a:pathLst>
                <a:path w="3357879" h="3663950">
                  <a:moveTo>
                    <a:pt x="2926969" y="0"/>
                  </a:moveTo>
                  <a:lnTo>
                    <a:pt x="430402" y="0"/>
                  </a:lnTo>
                  <a:lnTo>
                    <a:pt x="383499" y="2525"/>
                  </a:lnTo>
                  <a:lnTo>
                    <a:pt x="338059" y="9925"/>
                  </a:lnTo>
                  <a:lnTo>
                    <a:pt x="294347" y="21938"/>
                  </a:lnTo>
                  <a:lnTo>
                    <a:pt x="252624" y="38302"/>
                  </a:lnTo>
                  <a:lnTo>
                    <a:pt x="213153" y="58753"/>
                  </a:lnTo>
                  <a:lnTo>
                    <a:pt x="176195" y="83031"/>
                  </a:lnTo>
                  <a:lnTo>
                    <a:pt x="142014" y="110872"/>
                  </a:lnTo>
                  <a:lnTo>
                    <a:pt x="110872" y="142014"/>
                  </a:lnTo>
                  <a:lnTo>
                    <a:pt x="83031" y="176195"/>
                  </a:lnTo>
                  <a:lnTo>
                    <a:pt x="58753" y="213153"/>
                  </a:lnTo>
                  <a:lnTo>
                    <a:pt x="38302" y="252624"/>
                  </a:lnTo>
                  <a:lnTo>
                    <a:pt x="21938" y="294347"/>
                  </a:lnTo>
                  <a:lnTo>
                    <a:pt x="9925" y="338059"/>
                  </a:lnTo>
                  <a:lnTo>
                    <a:pt x="2525" y="383499"/>
                  </a:lnTo>
                  <a:lnTo>
                    <a:pt x="0" y="430403"/>
                  </a:lnTo>
                  <a:lnTo>
                    <a:pt x="0" y="3233293"/>
                  </a:lnTo>
                  <a:lnTo>
                    <a:pt x="2525" y="3280194"/>
                  </a:lnTo>
                  <a:lnTo>
                    <a:pt x="9925" y="3325632"/>
                  </a:lnTo>
                  <a:lnTo>
                    <a:pt x="21938" y="3369343"/>
                  </a:lnTo>
                  <a:lnTo>
                    <a:pt x="38302" y="3411066"/>
                  </a:lnTo>
                  <a:lnTo>
                    <a:pt x="58753" y="3450537"/>
                  </a:lnTo>
                  <a:lnTo>
                    <a:pt x="83031" y="3487494"/>
                  </a:lnTo>
                  <a:lnTo>
                    <a:pt x="110872" y="3521676"/>
                  </a:lnTo>
                  <a:lnTo>
                    <a:pt x="142014" y="3552818"/>
                  </a:lnTo>
                  <a:lnTo>
                    <a:pt x="176195" y="3580660"/>
                  </a:lnTo>
                  <a:lnTo>
                    <a:pt x="213153" y="3604939"/>
                  </a:lnTo>
                  <a:lnTo>
                    <a:pt x="252624" y="3625391"/>
                  </a:lnTo>
                  <a:lnTo>
                    <a:pt x="294347" y="3641756"/>
                  </a:lnTo>
                  <a:lnTo>
                    <a:pt x="338059" y="3653770"/>
                  </a:lnTo>
                  <a:lnTo>
                    <a:pt x="383499" y="3661170"/>
                  </a:lnTo>
                  <a:lnTo>
                    <a:pt x="430402" y="3663696"/>
                  </a:lnTo>
                  <a:lnTo>
                    <a:pt x="2926969" y="3663696"/>
                  </a:lnTo>
                  <a:lnTo>
                    <a:pt x="2973872" y="3661170"/>
                  </a:lnTo>
                  <a:lnTo>
                    <a:pt x="3019312" y="3653770"/>
                  </a:lnTo>
                  <a:lnTo>
                    <a:pt x="3063024" y="3641756"/>
                  </a:lnTo>
                  <a:lnTo>
                    <a:pt x="3104747" y="3625391"/>
                  </a:lnTo>
                  <a:lnTo>
                    <a:pt x="3144218" y="3604939"/>
                  </a:lnTo>
                  <a:lnTo>
                    <a:pt x="3181176" y="3580660"/>
                  </a:lnTo>
                  <a:lnTo>
                    <a:pt x="3215357" y="3552818"/>
                  </a:lnTo>
                  <a:lnTo>
                    <a:pt x="3246499" y="3521676"/>
                  </a:lnTo>
                  <a:lnTo>
                    <a:pt x="3274340" y="3487494"/>
                  </a:lnTo>
                  <a:lnTo>
                    <a:pt x="3298618" y="3450537"/>
                  </a:lnTo>
                  <a:lnTo>
                    <a:pt x="3319069" y="3411066"/>
                  </a:lnTo>
                  <a:lnTo>
                    <a:pt x="3335433" y="3369343"/>
                  </a:lnTo>
                  <a:lnTo>
                    <a:pt x="3347446" y="3325632"/>
                  </a:lnTo>
                  <a:lnTo>
                    <a:pt x="3354846" y="3280194"/>
                  </a:lnTo>
                  <a:lnTo>
                    <a:pt x="3357372" y="3233293"/>
                  </a:lnTo>
                  <a:lnTo>
                    <a:pt x="3357372" y="430403"/>
                  </a:lnTo>
                  <a:lnTo>
                    <a:pt x="3354846" y="383499"/>
                  </a:lnTo>
                  <a:lnTo>
                    <a:pt x="3347446" y="338059"/>
                  </a:lnTo>
                  <a:lnTo>
                    <a:pt x="3335433" y="294347"/>
                  </a:lnTo>
                  <a:lnTo>
                    <a:pt x="3319069" y="252624"/>
                  </a:lnTo>
                  <a:lnTo>
                    <a:pt x="3298618" y="213153"/>
                  </a:lnTo>
                  <a:lnTo>
                    <a:pt x="3274340" y="176195"/>
                  </a:lnTo>
                  <a:lnTo>
                    <a:pt x="3246499" y="142014"/>
                  </a:lnTo>
                  <a:lnTo>
                    <a:pt x="3215357" y="110872"/>
                  </a:lnTo>
                  <a:lnTo>
                    <a:pt x="3181176" y="83031"/>
                  </a:lnTo>
                  <a:lnTo>
                    <a:pt x="3144218" y="58753"/>
                  </a:lnTo>
                  <a:lnTo>
                    <a:pt x="3104747" y="38302"/>
                  </a:lnTo>
                  <a:lnTo>
                    <a:pt x="3063024" y="21938"/>
                  </a:lnTo>
                  <a:lnTo>
                    <a:pt x="3019312" y="9925"/>
                  </a:lnTo>
                  <a:lnTo>
                    <a:pt x="2973872" y="2525"/>
                  </a:lnTo>
                  <a:lnTo>
                    <a:pt x="2926969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47944" y="1025651"/>
              <a:ext cx="2279142" cy="27226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24025" y="580466"/>
            <a:ext cx="194310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>
                <a:solidFill>
                  <a:srgbClr val="DD6F2C"/>
                </a:solidFill>
              </a:rPr>
              <a:t>IT19187242</a:t>
            </a:r>
          </a:p>
        </p:txBody>
      </p:sp>
      <p:sp>
        <p:nvSpPr>
          <p:cNvPr id="7" name="object 7"/>
          <p:cNvSpPr/>
          <p:nvPr/>
        </p:nvSpPr>
        <p:spPr>
          <a:xfrm>
            <a:off x="4282440" y="1621536"/>
            <a:ext cx="211836" cy="211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0791" y="263652"/>
            <a:ext cx="129539" cy="129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3004" y="4433315"/>
            <a:ext cx="129539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0641" y="1665747"/>
            <a:ext cx="239107" cy="246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01744" y="3224944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5" h="343535">
                <a:moveTo>
                  <a:pt x="152354" y="0"/>
                </a:moveTo>
                <a:lnTo>
                  <a:pt x="148970" y="855"/>
                </a:lnTo>
                <a:lnTo>
                  <a:pt x="0" y="260062"/>
                </a:lnTo>
                <a:lnTo>
                  <a:pt x="11118" y="278681"/>
                </a:lnTo>
                <a:lnTo>
                  <a:pt x="44023" y="311586"/>
                </a:lnTo>
                <a:lnTo>
                  <a:pt x="88929" y="336802"/>
                </a:lnTo>
                <a:lnTo>
                  <a:pt x="133455" y="343279"/>
                </a:lnTo>
                <a:lnTo>
                  <a:pt x="154812" y="338802"/>
                </a:lnTo>
                <a:lnTo>
                  <a:pt x="193992" y="314973"/>
                </a:lnTo>
                <a:lnTo>
                  <a:pt x="227456" y="271619"/>
                </a:lnTo>
                <a:lnTo>
                  <a:pt x="228738" y="268571"/>
                </a:lnTo>
                <a:lnTo>
                  <a:pt x="112902" y="268571"/>
                </a:lnTo>
                <a:lnTo>
                  <a:pt x="107822" y="267682"/>
                </a:lnTo>
                <a:lnTo>
                  <a:pt x="103525" y="265332"/>
                </a:lnTo>
                <a:lnTo>
                  <a:pt x="99567" y="262983"/>
                </a:lnTo>
                <a:lnTo>
                  <a:pt x="96138" y="259935"/>
                </a:lnTo>
                <a:lnTo>
                  <a:pt x="93344" y="256252"/>
                </a:lnTo>
                <a:lnTo>
                  <a:pt x="136905" y="180560"/>
                </a:lnTo>
                <a:lnTo>
                  <a:pt x="142747" y="180052"/>
                </a:lnTo>
                <a:lnTo>
                  <a:pt x="243994" y="180052"/>
                </a:lnTo>
                <a:lnTo>
                  <a:pt x="232118" y="155194"/>
                </a:lnTo>
                <a:lnTo>
                  <a:pt x="199135" y="128236"/>
                </a:lnTo>
                <a:lnTo>
                  <a:pt x="173100" y="117568"/>
                </a:lnTo>
                <a:lnTo>
                  <a:pt x="217296" y="40733"/>
                </a:lnTo>
                <a:lnTo>
                  <a:pt x="186054" y="15841"/>
                </a:lnTo>
                <a:lnTo>
                  <a:pt x="159654" y="2204"/>
                </a:lnTo>
                <a:lnTo>
                  <a:pt x="152354" y="0"/>
                </a:lnTo>
                <a:close/>
              </a:path>
              <a:path w="248285" h="343535">
                <a:moveTo>
                  <a:pt x="243994" y="180052"/>
                </a:moveTo>
                <a:lnTo>
                  <a:pt x="142747" y="180052"/>
                </a:lnTo>
                <a:lnTo>
                  <a:pt x="147954" y="181195"/>
                </a:lnTo>
                <a:lnTo>
                  <a:pt x="152526" y="183735"/>
                </a:lnTo>
                <a:lnTo>
                  <a:pt x="160738" y="191877"/>
                </a:lnTo>
                <a:lnTo>
                  <a:pt x="163258" y="203531"/>
                </a:lnTo>
                <a:lnTo>
                  <a:pt x="160063" y="218686"/>
                </a:lnTo>
                <a:lnTo>
                  <a:pt x="134762" y="259427"/>
                </a:lnTo>
                <a:lnTo>
                  <a:pt x="112902" y="268571"/>
                </a:lnTo>
                <a:lnTo>
                  <a:pt x="228738" y="268571"/>
                </a:lnTo>
                <a:lnTo>
                  <a:pt x="246266" y="226873"/>
                </a:lnTo>
                <a:lnTo>
                  <a:pt x="247824" y="188069"/>
                </a:lnTo>
                <a:lnTo>
                  <a:pt x="243994" y="180052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48826" y="4145955"/>
            <a:ext cx="221015" cy="2371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89419" y="4552188"/>
            <a:ext cx="128015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07465" y="2143709"/>
            <a:ext cx="3256279" cy="911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>
                <a:solidFill>
                  <a:srgbClr val="6E772D"/>
                </a:solidFill>
                <a:latin typeface="Arial"/>
                <a:cs typeface="Arial"/>
              </a:rPr>
              <a:t>Priyashan</a:t>
            </a:r>
            <a:r>
              <a:rPr dirty="0" sz="2000" spc="-225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6E772D"/>
                </a:solidFill>
                <a:latin typeface="Arial"/>
                <a:cs typeface="Arial"/>
              </a:rPr>
              <a:t>Sandunhetti</a:t>
            </a:r>
            <a:r>
              <a:rPr dirty="0" sz="2000" spc="-210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2000" spc="-185">
                <a:solidFill>
                  <a:srgbClr val="6E772D"/>
                </a:solidFill>
                <a:latin typeface="Arial"/>
                <a:cs typeface="Arial"/>
              </a:rPr>
              <a:t>S.</a:t>
            </a:r>
            <a:r>
              <a:rPr dirty="0" sz="2000" spc="-195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2000" spc="-125">
                <a:solidFill>
                  <a:srgbClr val="6E772D"/>
                </a:solidFill>
                <a:latin typeface="Arial"/>
                <a:cs typeface="Arial"/>
              </a:rPr>
              <a:t>H.</a:t>
            </a:r>
            <a:r>
              <a:rPr dirty="0" sz="2000" spc="-210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2000" spc="-185">
                <a:solidFill>
                  <a:srgbClr val="6E772D"/>
                </a:solidFill>
                <a:latin typeface="Arial"/>
                <a:cs typeface="Arial"/>
              </a:rPr>
              <a:t>S.</a:t>
            </a:r>
            <a:endParaRPr sz="2000">
              <a:latin typeface="Arial"/>
              <a:cs typeface="Arial"/>
            </a:endParaRPr>
          </a:p>
          <a:p>
            <a:pPr marL="1085215" marR="317500" indent="-842010">
              <a:lnSpc>
                <a:spcPct val="100000"/>
              </a:lnSpc>
              <a:spcBef>
                <a:spcPts val="121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Document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zone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segmentation</a:t>
            </a:r>
            <a:r>
              <a:rPr dirty="0" sz="1400" spc="-19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and  classification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05407" y="3331464"/>
            <a:ext cx="384175" cy="466090"/>
          </a:xfrm>
          <a:custGeom>
            <a:avLst/>
            <a:gdLst/>
            <a:ahLst/>
            <a:cxnLst/>
            <a:rect l="l" t="t" r="r" b="b"/>
            <a:pathLst>
              <a:path w="384175" h="466089">
                <a:moveTo>
                  <a:pt x="119253" y="0"/>
                </a:moveTo>
                <a:lnTo>
                  <a:pt x="115188" y="13969"/>
                </a:lnTo>
                <a:lnTo>
                  <a:pt x="182372" y="234569"/>
                </a:lnTo>
                <a:lnTo>
                  <a:pt x="3937" y="374523"/>
                </a:lnTo>
                <a:lnTo>
                  <a:pt x="0" y="388493"/>
                </a:lnTo>
                <a:lnTo>
                  <a:pt x="271399" y="465709"/>
                </a:lnTo>
                <a:lnTo>
                  <a:pt x="308737" y="358521"/>
                </a:lnTo>
                <a:lnTo>
                  <a:pt x="280035" y="350266"/>
                </a:lnTo>
                <a:lnTo>
                  <a:pt x="271129" y="367174"/>
                </a:lnTo>
                <a:lnTo>
                  <a:pt x="262699" y="380380"/>
                </a:lnTo>
                <a:lnTo>
                  <a:pt x="254746" y="389895"/>
                </a:lnTo>
                <a:lnTo>
                  <a:pt x="247269" y="395732"/>
                </a:lnTo>
                <a:lnTo>
                  <a:pt x="239458" y="398799"/>
                </a:lnTo>
                <a:lnTo>
                  <a:pt x="230314" y="399986"/>
                </a:lnTo>
                <a:lnTo>
                  <a:pt x="219837" y="399268"/>
                </a:lnTo>
                <a:lnTo>
                  <a:pt x="208025" y="396621"/>
                </a:lnTo>
                <a:lnTo>
                  <a:pt x="78359" y="359791"/>
                </a:lnTo>
                <a:lnTo>
                  <a:pt x="231901" y="239141"/>
                </a:lnTo>
                <a:lnTo>
                  <a:pt x="236728" y="222250"/>
                </a:lnTo>
                <a:lnTo>
                  <a:pt x="180720" y="45974"/>
                </a:lnTo>
                <a:lnTo>
                  <a:pt x="289179" y="76835"/>
                </a:lnTo>
                <a:lnTo>
                  <a:pt x="299966" y="80835"/>
                </a:lnTo>
                <a:lnTo>
                  <a:pt x="324850" y="111506"/>
                </a:lnTo>
                <a:lnTo>
                  <a:pt x="328469" y="144843"/>
                </a:lnTo>
                <a:lnTo>
                  <a:pt x="328422" y="167512"/>
                </a:lnTo>
                <a:lnTo>
                  <a:pt x="355345" y="175260"/>
                </a:lnTo>
                <a:lnTo>
                  <a:pt x="383667" y="75311"/>
                </a:lnTo>
                <a:lnTo>
                  <a:pt x="11925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1885" y="1974595"/>
            <a:ext cx="337566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05">
                <a:solidFill>
                  <a:srgbClr val="DD6F2C"/>
                </a:solidFill>
              </a:rPr>
              <a:t>Introduction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9144" y="4735066"/>
            <a:ext cx="1924811" cy="392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19" y="3822"/>
            <a:ext cx="9076690" cy="5139690"/>
          </a:xfrm>
          <a:custGeom>
            <a:avLst/>
            <a:gdLst/>
            <a:ahLst/>
            <a:cxnLst/>
            <a:rect l="l" t="t" r="r" b="b"/>
            <a:pathLst>
              <a:path w="9076690" h="5139690">
                <a:moveTo>
                  <a:pt x="6543180" y="846569"/>
                </a:moveTo>
                <a:lnTo>
                  <a:pt x="6539179" y="796886"/>
                </a:lnTo>
                <a:lnTo>
                  <a:pt x="6527571" y="749757"/>
                </a:lnTo>
                <a:lnTo>
                  <a:pt x="6508991" y="705802"/>
                </a:lnTo>
                <a:lnTo>
                  <a:pt x="6484074" y="665670"/>
                </a:lnTo>
                <a:lnTo>
                  <a:pt x="6453467" y="629970"/>
                </a:lnTo>
                <a:lnTo>
                  <a:pt x="6417767" y="599363"/>
                </a:lnTo>
                <a:lnTo>
                  <a:pt x="6377635" y="574446"/>
                </a:lnTo>
                <a:lnTo>
                  <a:pt x="6333680" y="555866"/>
                </a:lnTo>
                <a:lnTo>
                  <a:pt x="6286551" y="544258"/>
                </a:lnTo>
                <a:lnTo>
                  <a:pt x="6236868" y="540245"/>
                </a:lnTo>
                <a:lnTo>
                  <a:pt x="2771292" y="540245"/>
                </a:lnTo>
                <a:lnTo>
                  <a:pt x="2721597" y="544258"/>
                </a:lnTo>
                <a:lnTo>
                  <a:pt x="2674467" y="555866"/>
                </a:lnTo>
                <a:lnTo>
                  <a:pt x="2630513" y="574446"/>
                </a:lnTo>
                <a:lnTo>
                  <a:pt x="2590381" y="599363"/>
                </a:lnTo>
                <a:lnTo>
                  <a:pt x="2554694" y="629970"/>
                </a:lnTo>
                <a:lnTo>
                  <a:pt x="2524074" y="665670"/>
                </a:lnTo>
                <a:lnTo>
                  <a:pt x="2499156" y="705802"/>
                </a:lnTo>
                <a:lnTo>
                  <a:pt x="2480576" y="749757"/>
                </a:lnTo>
                <a:lnTo>
                  <a:pt x="2468969" y="796886"/>
                </a:lnTo>
                <a:lnTo>
                  <a:pt x="2464968" y="846569"/>
                </a:lnTo>
                <a:lnTo>
                  <a:pt x="2468969" y="896264"/>
                </a:lnTo>
                <a:lnTo>
                  <a:pt x="2480576" y="943394"/>
                </a:lnTo>
                <a:lnTo>
                  <a:pt x="2499156" y="987348"/>
                </a:lnTo>
                <a:lnTo>
                  <a:pt x="2524074" y="1027480"/>
                </a:lnTo>
                <a:lnTo>
                  <a:pt x="2554694" y="1063180"/>
                </a:lnTo>
                <a:lnTo>
                  <a:pt x="2590381" y="1093787"/>
                </a:lnTo>
                <a:lnTo>
                  <a:pt x="2630513" y="1118704"/>
                </a:lnTo>
                <a:lnTo>
                  <a:pt x="2674467" y="1137285"/>
                </a:lnTo>
                <a:lnTo>
                  <a:pt x="2721597" y="1148892"/>
                </a:lnTo>
                <a:lnTo>
                  <a:pt x="2771292" y="1152893"/>
                </a:lnTo>
                <a:lnTo>
                  <a:pt x="6236868" y="1152893"/>
                </a:lnTo>
                <a:lnTo>
                  <a:pt x="6286551" y="1148892"/>
                </a:lnTo>
                <a:lnTo>
                  <a:pt x="6333680" y="1137285"/>
                </a:lnTo>
                <a:lnTo>
                  <a:pt x="6377635" y="1118704"/>
                </a:lnTo>
                <a:lnTo>
                  <a:pt x="6417767" y="1093787"/>
                </a:lnTo>
                <a:lnTo>
                  <a:pt x="6453454" y="1063180"/>
                </a:lnTo>
                <a:lnTo>
                  <a:pt x="6484074" y="1027480"/>
                </a:lnTo>
                <a:lnTo>
                  <a:pt x="6508991" y="987348"/>
                </a:lnTo>
                <a:lnTo>
                  <a:pt x="6527571" y="943394"/>
                </a:lnTo>
                <a:lnTo>
                  <a:pt x="6539179" y="896264"/>
                </a:lnTo>
                <a:lnTo>
                  <a:pt x="6543180" y="846569"/>
                </a:lnTo>
                <a:close/>
              </a:path>
              <a:path w="9076690" h="5139690">
                <a:moveTo>
                  <a:pt x="9076068" y="0"/>
                </a:moveTo>
                <a:lnTo>
                  <a:pt x="9039047" y="23152"/>
                </a:lnTo>
                <a:lnTo>
                  <a:pt x="8996934" y="51485"/>
                </a:lnTo>
                <a:lnTo>
                  <a:pt x="8955837" y="81089"/>
                </a:lnTo>
                <a:lnTo>
                  <a:pt x="8915794" y="111874"/>
                </a:lnTo>
                <a:lnTo>
                  <a:pt x="8876830" y="143738"/>
                </a:lnTo>
                <a:lnTo>
                  <a:pt x="8838971" y="176606"/>
                </a:lnTo>
                <a:lnTo>
                  <a:pt x="8802230" y="210375"/>
                </a:lnTo>
                <a:lnTo>
                  <a:pt x="8766645" y="244970"/>
                </a:lnTo>
                <a:lnTo>
                  <a:pt x="8732241" y="280276"/>
                </a:lnTo>
                <a:lnTo>
                  <a:pt x="8699043" y="316230"/>
                </a:lnTo>
                <a:lnTo>
                  <a:pt x="8667077" y="352717"/>
                </a:lnTo>
                <a:lnTo>
                  <a:pt x="8636368" y="389661"/>
                </a:lnTo>
                <a:lnTo>
                  <a:pt x="8606942" y="426961"/>
                </a:lnTo>
                <a:lnTo>
                  <a:pt x="8575789" y="468376"/>
                </a:lnTo>
                <a:lnTo>
                  <a:pt x="8545627" y="510197"/>
                </a:lnTo>
                <a:lnTo>
                  <a:pt x="8516391" y="552399"/>
                </a:lnTo>
                <a:lnTo>
                  <a:pt x="8488007" y="594969"/>
                </a:lnTo>
                <a:lnTo>
                  <a:pt x="8460422" y="637882"/>
                </a:lnTo>
                <a:lnTo>
                  <a:pt x="8433575" y="681113"/>
                </a:lnTo>
                <a:lnTo>
                  <a:pt x="8407400" y="724611"/>
                </a:lnTo>
                <a:lnTo>
                  <a:pt x="8381822" y="768388"/>
                </a:lnTo>
                <a:lnTo>
                  <a:pt x="8356790" y="812380"/>
                </a:lnTo>
                <a:lnTo>
                  <a:pt x="8332254" y="856589"/>
                </a:lnTo>
                <a:lnTo>
                  <a:pt x="8308124" y="900976"/>
                </a:lnTo>
                <a:lnTo>
                  <a:pt x="8284350" y="945515"/>
                </a:lnTo>
                <a:lnTo>
                  <a:pt x="8237614" y="1034961"/>
                </a:lnTo>
                <a:lnTo>
                  <a:pt x="8122552" y="1259446"/>
                </a:lnTo>
                <a:lnTo>
                  <a:pt x="8075917" y="1349032"/>
                </a:lnTo>
                <a:lnTo>
                  <a:pt x="8052219" y="1393685"/>
                </a:lnTo>
                <a:lnTo>
                  <a:pt x="8028178" y="1438198"/>
                </a:lnTo>
                <a:lnTo>
                  <a:pt x="8003730" y="1482559"/>
                </a:lnTo>
                <a:lnTo>
                  <a:pt x="7978826" y="1526730"/>
                </a:lnTo>
                <a:lnTo>
                  <a:pt x="7953388" y="1570685"/>
                </a:lnTo>
                <a:lnTo>
                  <a:pt x="7927353" y="1614411"/>
                </a:lnTo>
                <a:lnTo>
                  <a:pt x="7900657" y="1657858"/>
                </a:lnTo>
                <a:lnTo>
                  <a:pt x="7873263" y="1701025"/>
                </a:lnTo>
                <a:lnTo>
                  <a:pt x="7848359" y="1738757"/>
                </a:lnTo>
                <a:lnTo>
                  <a:pt x="7822578" y="1776323"/>
                </a:lnTo>
                <a:lnTo>
                  <a:pt x="7795933" y="1813648"/>
                </a:lnTo>
                <a:lnTo>
                  <a:pt x="7768412" y="1850720"/>
                </a:lnTo>
                <a:lnTo>
                  <a:pt x="7740040" y="1887461"/>
                </a:lnTo>
                <a:lnTo>
                  <a:pt x="7710792" y="1923834"/>
                </a:lnTo>
                <a:lnTo>
                  <a:pt x="7680693" y="1959800"/>
                </a:lnTo>
                <a:lnTo>
                  <a:pt x="7649743" y="1995297"/>
                </a:lnTo>
                <a:lnTo>
                  <a:pt x="7617930" y="2030272"/>
                </a:lnTo>
                <a:lnTo>
                  <a:pt x="7585265" y="2064689"/>
                </a:lnTo>
                <a:lnTo>
                  <a:pt x="7551750" y="2098509"/>
                </a:lnTo>
                <a:lnTo>
                  <a:pt x="7517397" y="2131657"/>
                </a:lnTo>
                <a:lnTo>
                  <a:pt x="7482192" y="2164092"/>
                </a:lnTo>
                <a:lnTo>
                  <a:pt x="7446150" y="2195779"/>
                </a:lnTo>
                <a:lnTo>
                  <a:pt x="7409269" y="2226653"/>
                </a:lnTo>
                <a:lnTo>
                  <a:pt x="7371550" y="2256675"/>
                </a:lnTo>
                <a:lnTo>
                  <a:pt x="7333005" y="2285796"/>
                </a:lnTo>
                <a:lnTo>
                  <a:pt x="7293623" y="2313965"/>
                </a:lnTo>
                <a:lnTo>
                  <a:pt x="7253427" y="2341143"/>
                </a:lnTo>
                <a:lnTo>
                  <a:pt x="7212393" y="2367267"/>
                </a:lnTo>
                <a:lnTo>
                  <a:pt x="7170547" y="2392286"/>
                </a:lnTo>
                <a:lnTo>
                  <a:pt x="7127875" y="2416162"/>
                </a:lnTo>
                <a:lnTo>
                  <a:pt x="7084390" y="2438844"/>
                </a:lnTo>
                <a:lnTo>
                  <a:pt x="7040105" y="2460282"/>
                </a:lnTo>
                <a:lnTo>
                  <a:pt x="6994995" y="2480437"/>
                </a:lnTo>
                <a:lnTo>
                  <a:pt x="6949072" y="2499245"/>
                </a:lnTo>
                <a:lnTo>
                  <a:pt x="6902361" y="2516657"/>
                </a:lnTo>
                <a:lnTo>
                  <a:pt x="6854838" y="2532634"/>
                </a:lnTo>
                <a:lnTo>
                  <a:pt x="6806514" y="2547137"/>
                </a:lnTo>
                <a:lnTo>
                  <a:pt x="6757390" y="2560091"/>
                </a:lnTo>
                <a:lnTo>
                  <a:pt x="6707479" y="2571470"/>
                </a:lnTo>
                <a:lnTo>
                  <a:pt x="6656781" y="2581211"/>
                </a:lnTo>
                <a:lnTo>
                  <a:pt x="6605295" y="2589263"/>
                </a:lnTo>
                <a:lnTo>
                  <a:pt x="6548742" y="2596083"/>
                </a:lnTo>
                <a:lnTo>
                  <a:pt x="6492087" y="2600782"/>
                </a:lnTo>
                <a:lnTo>
                  <a:pt x="6435357" y="2603500"/>
                </a:lnTo>
                <a:lnTo>
                  <a:pt x="6378600" y="2604376"/>
                </a:lnTo>
                <a:lnTo>
                  <a:pt x="6328651" y="2603716"/>
                </a:lnTo>
                <a:lnTo>
                  <a:pt x="6278715" y="2601760"/>
                </a:lnTo>
                <a:lnTo>
                  <a:pt x="6228791" y="2598597"/>
                </a:lnTo>
                <a:lnTo>
                  <a:pt x="6178905" y="2594279"/>
                </a:lnTo>
                <a:lnTo>
                  <a:pt x="6129071" y="2588882"/>
                </a:lnTo>
                <a:lnTo>
                  <a:pt x="6079299" y="2582481"/>
                </a:lnTo>
                <a:lnTo>
                  <a:pt x="6029617" y="2575128"/>
                </a:lnTo>
                <a:lnTo>
                  <a:pt x="5980023" y="2566911"/>
                </a:lnTo>
                <a:lnTo>
                  <a:pt x="5930544" y="2557894"/>
                </a:lnTo>
                <a:lnTo>
                  <a:pt x="5881205" y="2548153"/>
                </a:lnTo>
                <a:lnTo>
                  <a:pt x="5832018" y="2537739"/>
                </a:lnTo>
                <a:lnTo>
                  <a:pt x="5782983" y="2526728"/>
                </a:lnTo>
                <a:lnTo>
                  <a:pt x="5734139" y="2515197"/>
                </a:lnTo>
                <a:lnTo>
                  <a:pt x="5685498" y="2503208"/>
                </a:lnTo>
                <a:lnTo>
                  <a:pt x="5637060" y="2490825"/>
                </a:lnTo>
                <a:lnTo>
                  <a:pt x="5588863" y="2478138"/>
                </a:lnTo>
                <a:lnTo>
                  <a:pt x="5540908" y="2465184"/>
                </a:lnTo>
                <a:lnTo>
                  <a:pt x="5443664" y="2438209"/>
                </a:lnTo>
                <a:lnTo>
                  <a:pt x="5346408" y="2410536"/>
                </a:lnTo>
                <a:lnTo>
                  <a:pt x="5200472" y="2367991"/>
                </a:lnTo>
                <a:lnTo>
                  <a:pt x="4664367" y="2207945"/>
                </a:lnTo>
                <a:lnTo>
                  <a:pt x="4517733" y="2165058"/>
                </a:lnTo>
                <a:lnTo>
                  <a:pt x="4419828" y="2137092"/>
                </a:lnTo>
                <a:lnTo>
                  <a:pt x="4321822" y="2109736"/>
                </a:lnTo>
                <a:lnTo>
                  <a:pt x="4223677" y="2083155"/>
                </a:lnTo>
                <a:lnTo>
                  <a:pt x="4125391" y="2057463"/>
                </a:lnTo>
                <a:lnTo>
                  <a:pt x="4076204" y="2044979"/>
                </a:lnTo>
                <a:lnTo>
                  <a:pt x="4026966" y="2032774"/>
                </a:lnTo>
                <a:lnTo>
                  <a:pt x="3977690" y="2020849"/>
                </a:lnTo>
                <a:lnTo>
                  <a:pt x="3928376" y="2009228"/>
                </a:lnTo>
                <a:lnTo>
                  <a:pt x="3879024" y="1997925"/>
                </a:lnTo>
                <a:lnTo>
                  <a:pt x="3829621" y="1986940"/>
                </a:lnTo>
                <a:lnTo>
                  <a:pt x="3780167" y="1976323"/>
                </a:lnTo>
                <a:lnTo>
                  <a:pt x="3730675" y="1966061"/>
                </a:lnTo>
                <a:lnTo>
                  <a:pt x="3681145" y="1956181"/>
                </a:lnTo>
                <a:lnTo>
                  <a:pt x="3631552" y="1946694"/>
                </a:lnTo>
                <a:lnTo>
                  <a:pt x="3581908" y="1937613"/>
                </a:lnTo>
                <a:lnTo>
                  <a:pt x="3532225" y="1928964"/>
                </a:lnTo>
                <a:lnTo>
                  <a:pt x="3482479" y="1920760"/>
                </a:lnTo>
                <a:lnTo>
                  <a:pt x="3432695" y="1913026"/>
                </a:lnTo>
                <a:lnTo>
                  <a:pt x="3382835" y="1905749"/>
                </a:lnTo>
                <a:lnTo>
                  <a:pt x="3332937" y="1898967"/>
                </a:lnTo>
                <a:lnTo>
                  <a:pt x="3282975" y="1892693"/>
                </a:lnTo>
                <a:lnTo>
                  <a:pt x="3232950" y="1886940"/>
                </a:lnTo>
                <a:lnTo>
                  <a:pt x="3182874" y="1881733"/>
                </a:lnTo>
                <a:lnTo>
                  <a:pt x="3132721" y="1877072"/>
                </a:lnTo>
                <a:lnTo>
                  <a:pt x="3082518" y="1872983"/>
                </a:lnTo>
                <a:lnTo>
                  <a:pt x="3032252" y="1869478"/>
                </a:lnTo>
                <a:lnTo>
                  <a:pt x="2981922" y="1866582"/>
                </a:lnTo>
                <a:lnTo>
                  <a:pt x="2931528" y="1864296"/>
                </a:lnTo>
                <a:lnTo>
                  <a:pt x="2881058" y="1862645"/>
                </a:lnTo>
                <a:lnTo>
                  <a:pt x="2830525" y="1861642"/>
                </a:lnTo>
                <a:lnTo>
                  <a:pt x="2779928" y="1861299"/>
                </a:lnTo>
                <a:lnTo>
                  <a:pt x="2732278" y="1861616"/>
                </a:lnTo>
                <a:lnTo>
                  <a:pt x="2684576" y="1862543"/>
                </a:lnTo>
                <a:lnTo>
                  <a:pt x="2636837" y="1864106"/>
                </a:lnTo>
                <a:lnTo>
                  <a:pt x="2589047" y="1866290"/>
                </a:lnTo>
                <a:lnTo>
                  <a:pt x="2541193" y="1869122"/>
                </a:lnTo>
                <a:lnTo>
                  <a:pt x="2493289" y="1872602"/>
                </a:lnTo>
                <a:lnTo>
                  <a:pt x="2441270" y="1877212"/>
                </a:lnTo>
                <a:lnTo>
                  <a:pt x="2389416" y="1882660"/>
                </a:lnTo>
                <a:lnTo>
                  <a:pt x="2337739" y="1888972"/>
                </a:lnTo>
                <a:lnTo>
                  <a:pt x="2286241" y="1896110"/>
                </a:lnTo>
                <a:lnTo>
                  <a:pt x="2234946" y="1904085"/>
                </a:lnTo>
                <a:lnTo>
                  <a:pt x="2183866" y="1912886"/>
                </a:lnTo>
                <a:lnTo>
                  <a:pt x="2133015" y="1922500"/>
                </a:lnTo>
                <a:lnTo>
                  <a:pt x="2082419" y="1932914"/>
                </a:lnTo>
                <a:lnTo>
                  <a:pt x="2032076" y="1944128"/>
                </a:lnTo>
                <a:lnTo>
                  <a:pt x="1982012" y="1956130"/>
                </a:lnTo>
                <a:lnTo>
                  <a:pt x="1932254" y="1968906"/>
                </a:lnTo>
                <a:lnTo>
                  <a:pt x="1882787" y="1982457"/>
                </a:lnTo>
                <a:lnTo>
                  <a:pt x="1833651" y="1996770"/>
                </a:lnTo>
                <a:lnTo>
                  <a:pt x="1784858" y="2011832"/>
                </a:lnTo>
                <a:lnTo>
                  <a:pt x="1736407" y="2027643"/>
                </a:lnTo>
                <a:lnTo>
                  <a:pt x="1688338" y="2044192"/>
                </a:lnTo>
                <a:lnTo>
                  <a:pt x="1640649" y="2061464"/>
                </a:lnTo>
                <a:lnTo>
                  <a:pt x="1593354" y="2079459"/>
                </a:lnTo>
                <a:lnTo>
                  <a:pt x="1546479" y="2098167"/>
                </a:lnTo>
                <a:lnTo>
                  <a:pt x="1500035" y="2117572"/>
                </a:lnTo>
                <a:lnTo>
                  <a:pt x="1454035" y="2137676"/>
                </a:lnTo>
                <a:lnTo>
                  <a:pt x="1408493" y="2158466"/>
                </a:lnTo>
                <a:lnTo>
                  <a:pt x="1363421" y="2179929"/>
                </a:lnTo>
                <a:lnTo>
                  <a:pt x="1318856" y="2202053"/>
                </a:lnTo>
                <a:lnTo>
                  <a:pt x="1274787" y="2224849"/>
                </a:lnTo>
                <a:lnTo>
                  <a:pt x="1231239" y="2248281"/>
                </a:lnTo>
                <a:lnTo>
                  <a:pt x="1188224" y="2272360"/>
                </a:lnTo>
                <a:lnTo>
                  <a:pt x="1145768" y="2297074"/>
                </a:lnTo>
                <a:lnTo>
                  <a:pt x="1103884" y="2322423"/>
                </a:lnTo>
                <a:lnTo>
                  <a:pt x="1062570" y="2348382"/>
                </a:lnTo>
                <a:lnTo>
                  <a:pt x="1021867" y="2374938"/>
                </a:lnTo>
                <a:lnTo>
                  <a:pt x="981773" y="2402103"/>
                </a:lnTo>
                <a:lnTo>
                  <a:pt x="942301" y="2429853"/>
                </a:lnTo>
                <a:lnTo>
                  <a:pt x="903478" y="2458199"/>
                </a:lnTo>
                <a:lnTo>
                  <a:pt x="865314" y="2487104"/>
                </a:lnTo>
                <a:lnTo>
                  <a:pt x="827824" y="2516581"/>
                </a:lnTo>
                <a:lnTo>
                  <a:pt x="791019" y="2546604"/>
                </a:lnTo>
                <a:lnTo>
                  <a:pt x="754926" y="2577185"/>
                </a:lnTo>
                <a:lnTo>
                  <a:pt x="719543" y="2608300"/>
                </a:lnTo>
                <a:lnTo>
                  <a:pt x="684898" y="2639949"/>
                </a:lnTo>
                <a:lnTo>
                  <a:pt x="651014" y="2672118"/>
                </a:lnTo>
                <a:lnTo>
                  <a:pt x="617880" y="2704808"/>
                </a:lnTo>
                <a:lnTo>
                  <a:pt x="585533" y="2737993"/>
                </a:lnTo>
                <a:lnTo>
                  <a:pt x="553986" y="2771673"/>
                </a:lnTo>
                <a:lnTo>
                  <a:pt x="523252" y="2805849"/>
                </a:lnTo>
                <a:lnTo>
                  <a:pt x="493331" y="2840494"/>
                </a:lnTo>
                <a:lnTo>
                  <a:pt x="464261" y="2875623"/>
                </a:lnTo>
                <a:lnTo>
                  <a:pt x="436054" y="2911195"/>
                </a:lnTo>
                <a:lnTo>
                  <a:pt x="408711" y="2947238"/>
                </a:lnTo>
                <a:lnTo>
                  <a:pt x="382257" y="2983725"/>
                </a:lnTo>
                <a:lnTo>
                  <a:pt x="356704" y="3020631"/>
                </a:lnTo>
                <a:lnTo>
                  <a:pt x="332079" y="3057982"/>
                </a:lnTo>
                <a:lnTo>
                  <a:pt x="308381" y="3095739"/>
                </a:lnTo>
                <a:lnTo>
                  <a:pt x="282333" y="3139592"/>
                </a:lnTo>
                <a:lnTo>
                  <a:pt x="257530" y="3183763"/>
                </a:lnTo>
                <a:lnTo>
                  <a:pt x="233984" y="3228251"/>
                </a:lnTo>
                <a:lnTo>
                  <a:pt x="211645" y="3273056"/>
                </a:lnTo>
                <a:lnTo>
                  <a:pt x="190525" y="3318154"/>
                </a:lnTo>
                <a:lnTo>
                  <a:pt x="170599" y="3363544"/>
                </a:lnTo>
                <a:lnTo>
                  <a:pt x="151853" y="3409213"/>
                </a:lnTo>
                <a:lnTo>
                  <a:pt x="134277" y="3455136"/>
                </a:lnTo>
                <a:lnTo>
                  <a:pt x="117856" y="3501301"/>
                </a:lnTo>
                <a:lnTo>
                  <a:pt x="102577" y="3547719"/>
                </a:lnTo>
                <a:lnTo>
                  <a:pt x="88404" y="3594366"/>
                </a:lnTo>
                <a:lnTo>
                  <a:pt x="75361" y="3641229"/>
                </a:lnTo>
                <a:lnTo>
                  <a:pt x="63398" y="3688296"/>
                </a:lnTo>
                <a:lnTo>
                  <a:pt x="52527" y="3735565"/>
                </a:lnTo>
                <a:lnTo>
                  <a:pt x="42710" y="3783012"/>
                </a:lnTo>
                <a:lnTo>
                  <a:pt x="33947" y="3830624"/>
                </a:lnTo>
                <a:lnTo>
                  <a:pt x="26225" y="3878402"/>
                </a:lnTo>
                <a:lnTo>
                  <a:pt x="19532" y="3926332"/>
                </a:lnTo>
                <a:lnTo>
                  <a:pt x="13830" y="3974401"/>
                </a:lnTo>
                <a:lnTo>
                  <a:pt x="9144" y="4022585"/>
                </a:lnTo>
                <a:lnTo>
                  <a:pt x="5422" y="4070896"/>
                </a:lnTo>
                <a:lnTo>
                  <a:pt x="2667" y="4119308"/>
                </a:lnTo>
                <a:lnTo>
                  <a:pt x="863" y="4167809"/>
                </a:lnTo>
                <a:lnTo>
                  <a:pt x="0" y="4216387"/>
                </a:lnTo>
                <a:lnTo>
                  <a:pt x="50" y="4265041"/>
                </a:lnTo>
                <a:lnTo>
                  <a:pt x="1016" y="4313758"/>
                </a:lnTo>
                <a:lnTo>
                  <a:pt x="2870" y="4362513"/>
                </a:lnTo>
                <a:lnTo>
                  <a:pt x="5613" y="4411307"/>
                </a:lnTo>
                <a:lnTo>
                  <a:pt x="9207" y="4460113"/>
                </a:lnTo>
                <a:lnTo>
                  <a:pt x="13665" y="4508944"/>
                </a:lnTo>
                <a:lnTo>
                  <a:pt x="18948" y="4557776"/>
                </a:lnTo>
                <a:lnTo>
                  <a:pt x="25057" y="4606595"/>
                </a:lnTo>
                <a:lnTo>
                  <a:pt x="31965" y="4655388"/>
                </a:lnTo>
                <a:lnTo>
                  <a:pt x="39674" y="4704156"/>
                </a:lnTo>
                <a:lnTo>
                  <a:pt x="48158" y="4752873"/>
                </a:lnTo>
                <a:lnTo>
                  <a:pt x="57404" y="4801527"/>
                </a:lnTo>
                <a:lnTo>
                  <a:pt x="67398" y="4850130"/>
                </a:lnTo>
                <a:lnTo>
                  <a:pt x="78130" y="4898644"/>
                </a:lnTo>
                <a:lnTo>
                  <a:pt x="89585" y="4947069"/>
                </a:lnTo>
                <a:lnTo>
                  <a:pt x="101739" y="4995392"/>
                </a:lnTo>
                <a:lnTo>
                  <a:pt x="114579" y="5043602"/>
                </a:lnTo>
                <a:lnTo>
                  <a:pt x="128104" y="5091684"/>
                </a:lnTo>
                <a:lnTo>
                  <a:pt x="142303" y="5139639"/>
                </a:lnTo>
                <a:lnTo>
                  <a:pt x="9076068" y="5139639"/>
                </a:lnTo>
                <a:lnTo>
                  <a:pt x="9076068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7590" y="596900"/>
            <a:ext cx="19881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>
                <a:solidFill>
                  <a:srgbClr val="DD6F2C"/>
                </a:solidFill>
              </a:rPr>
              <a:t>Background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6655" y="2531745"/>
            <a:ext cx="3610610" cy="1307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Verdana"/>
              <a:buChar char="●"/>
              <a:tabLst>
                <a:tab pos="299085" algn="l"/>
                <a:tab pos="299720" algn="l"/>
              </a:tabLst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Research</a:t>
            </a:r>
            <a:r>
              <a:rPr dirty="0" sz="1400" spc="-6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area?</a:t>
            </a:r>
            <a:endParaRPr sz="1400">
              <a:latin typeface="Lato Light"/>
              <a:cs typeface="Lato Light"/>
            </a:endParaRPr>
          </a:p>
          <a:p>
            <a:pPr>
              <a:lnSpc>
                <a:spcPct val="100000"/>
              </a:lnSpc>
              <a:buClr>
                <a:srgbClr val="6E772D"/>
              </a:buClr>
              <a:buFont typeface="Verdana"/>
              <a:buChar char="●"/>
            </a:pPr>
            <a:endParaRPr sz="1400">
              <a:latin typeface="Lato Light"/>
              <a:cs typeface="Lato Ligh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Verdana"/>
              <a:buChar char="●"/>
              <a:tabLst>
                <a:tab pos="299085" algn="l"/>
                <a:tab pos="299720" algn="l"/>
              </a:tabLst>
            </a:pP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What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is document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zone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segmentation</a:t>
            </a:r>
            <a:r>
              <a:rPr dirty="0" sz="1400" spc="-2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and</a:t>
            </a:r>
            <a:endParaRPr sz="1400">
              <a:latin typeface="Lato Light"/>
              <a:cs typeface="Lato Light"/>
            </a:endParaRPr>
          </a:p>
          <a:p>
            <a:pPr marL="299085">
              <a:lnSpc>
                <a:spcPct val="100000"/>
              </a:lnSpc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classification?</a:t>
            </a:r>
            <a:endParaRPr sz="1400">
              <a:latin typeface="Lato Light"/>
              <a:cs typeface="Lato Light"/>
            </a:endParaRPr>
          </a:p>
          <a:p>
            <a:pPr>
              <a:lnSpc>
                <a:spcPct val="100000"/>
              </a:lnSpc>
            </a:pPr>
            <a:endParaRPr sz="1400">
              <a:latin typeface="Lato Light"/>
              <a:cs typeface="Lato Light"/>
            </a:endParaRPr>
          </a:p>
          <a:p>
            <a:pPr marL="299085" indent="-287020">
              <a:lnSpc>
                <a:spcPct val="100000"/>
              </a:lnSpc>
              <a:buChar char="●"/>
              <a:tabLst>
                <a:tab pos="299085" algn="l"/>
                <a:tab pos="299720" algn="l"/>
              </a:tabLst>
            </a:pPr>
            <a:r>
              <a:rPr dirty="0" sz="1400" spc="-50">
                <a:solidFill>
                  <a:srgbClr val="6E772D"/>
                </a:solidFill>
                <a:latin typeface="Verdana"/>
                <a:cs typeface="Verdana"/>
              </a:rPr>
              <a:t>Why</a:t>
            </a:r>
            <a:r>
              <a:rPr dirty="0" sz="1400" spc="-14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6E772D"/>
                </a:solidFill>
                <a:latin typeface="Verdana"/>
                <a:cs typeface="Verdana"/>
              </a:rPr>
              <a:t>it’s</a:t>
            </a:r>
            <a:r>
              <a:rPr dirty="0" sz="1400" spc="-145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6E772D"/>
                </a:solidFill>
                <a:latin typeface="Verdana"/>
                <a:cs typeface="Verdana"/>
              </a:rPr>
              <a:t>needed</a:t>
            </a:r>
            <a:r>
              <a:rPr dirty="0" sz="1400" spc="-165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6E772D"/>
                </a:solidFill>
                <a:latin typeface="Verdana"/>
                <a:cs typeface="Verdana"/>
              </a:rPr>
              <a:t>for</a:t>
            </a:r>
            <a:r>
              <a:rPr dirty="0" sz="1400" spc="-12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6E772D"/>
                </a:solidFill>
                <a:latin typeface="Verdana"/>
                <a:cs typeface="Verdana"/>
              </a:rPr>
              <a:t>this</a:t>
            </a:r>
            <a:r>
              <a:rPr dirty="0" sz="1400" spc="-155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6E772D"/>
                </a:solidFill>
                <a:latin typeface="Verdana"/>
                <a:cs typeface="Verdana"/>
              </a:rPr>
              <a:t>research?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144" y="0"/>
            <a:ext cx="7969250" cy="5128260"/>
            <a:chOff x="9144" y="0"/>
            <a:chExt cx="7969250" cy="5128260"/>
          </a:xfrm>
        </p:grpSpPr>
        <p:sp>
          <p:nvSpPr>
            <p:cNvPr id="6" name="object 6"/>
            <p:cNvSpPr/>
            <p:nvPr/>
          </p:nvSpPr>
          <p:spPr>
            <a:xfrm>
              <a:off x="621792" y="1725167"/>
              <a:ext cx="128015" cy="1295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39595" y="463295"/>
              <a:ext cx="129540" cy="1280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207713" y="0"/>
              <a:ext cx="687705" cy="334010"/>
            </a:xfrm>
            <a:custGeom>
              <a:avLst/>
              <a:gdLst/>
              <a:ahLst/>
              <a:cxnLst/>
              <a:rect l="l" t="t" r="r" b="b"/>
              <a:pathLst>
                <a:path w="687704" h="334010">
                  <a:moveTo>
                    <a:pt x="687413" y="0"/>
                  </a:moveTo>
                  <a:lnTo>
                    <a:pt x="0" y="0"/>
                  </a:lnTo>
                  <a:lnTo>
                    <a:pt x="2426" y="36073"/>
                  </a:lnTo>
                  <a:lnTo>
                    <a:pt x="11583" y="80902"/>
                  </a:lnTo>
                  <a:lnTo>
                    <a:pt x="26345" y="123408"/>
                  </a:lnTo>
                  <a:lnTo>
                    <a:pt x="46300" y="163180"/>
                  </a:lnTo>
                  <a:lnTo>
                    <a:pt x="71039" y="199810"/>
                  </a:lnTo>
                  <a:lnTo>
                    <a:pt x="100152" y="232886"/>
                  </a:lnTo>
                  <a:lnTo>
                    <a:pt x="133228" y="261998"/>
                  </a:lnTo>
                  <a:lnTo>
                    <a:pt x="169857" y="286737"/>
                  </a:lnTo>
                  <a:lnTo>
                    <a:pt x="209630" y="306693"/>
                  </a:lnTo>
                  <a:lnTo>
                    <a:pt x="252135" y="321454"/>
                  </a:lnTo>
                  <a:lnTo>
                    <a:pt x="296964" y="330612"/>
                  </a:lnTo>
                  <a:lnTo>
                    <a:pt x="343706" y="333755"/>
                  </a:lnTo>
                  <a:lnTo>
                    <a:pt x="390448" y="330612"/>
                  </a:lnTo>
                  <a:lnTo>
                    <a:pt x="435277" y="321454"/>
                  </a:lnTo>
                  <a:lnTo>
                    <a:pt x="477782" y="306693"/>
                  </a:lnTo>
                  <a:lnTo>
                    <a:pt x="517555" y="286737"/>
                  </a:lnTo>
                  <a:lnTo>
                    <a:pt x="554184" y="261998"/>
                  </a:lnTo>
                  <a:lnTo>
                    <a:pt x="587260" y="232886"/>
                  </a:lnTo>
                  <a:lnTo>
                    <a:pt x="616373" y="199810"/>
                  </a:lnTo>
                  <a:lnTo>
                    <a:pt x="641112" y="163180"/>
                  </a:lnTo>
                  <a:lnTo>
                    <a:pt x="661067" y="123408"/>
                  </a:lnTo>
                  <a:lnTo>
                    <a:pt x="675829" y="80902"/>
                  </a:lnTo>
                  <a:lnTo>
                    <a:pt x="684986" y="36073"/>
                  </a:lnTo>
                  <a:lnTo>
                    <a:pt x="687413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399276" y="1964435"/>
              <a:ext cx="129540" cy="1280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9127" y="1222502"/>
              <a:ext cx="239061" cy="2460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5680" y="495986"/>
              <a:ext cx="248285" cy="343535"/>
            </a:xfrm>
            <a:custGeom>
              <a:avLst/>
              <a:gdLst/>
              <a:ahLst/>
              <a:cxnLst/>
              <a:rect l="l" t="t" r="r" b="b"/>
              <a:pathLst>
                <a:path w="248284" h="343534">
                  <a:moveTo>
                    <a:pt x="152421" y="0"/>
                  </a:moveTo>
                  <a:lnTo>
                    <a:pt x="149085" y="837"/>
                  </a:lnTo>
                  <a:lnTo>
                    <a:pt x="0" y="260044"/>
                  </a:lnTo>
                  <a:lnTo>
                    <a:pt x="11177" y="278735"/>
                  </a:lnTo>
                  <a:lnTo>
                    <a:pt x="44076" y="311640"/>
                  </a:lnTo>
                  <a:lnTo>
                    <a:pt x="88975" y="336786"/>
                  </a:lnTo>
                  <a:lnTo>
                    <a:pt x="133503" y="343314"/>
                  </a:lnTo>
                  <a:lnTo>
                    <a:pt x="154851" y="338911"/>
                  </a:lnTo>
                  <a:lnTo>
                    <a:pt x="194057" y="315083"/>
                  </a:lnTo>
                  <a:lnTo>
                    <a:pt x="227482" y="271728"/>
                  </a:lnTo>
                  <a:lnTo>
                    <a:pt x="228816" y="268553"/>
                  </a:lnTo>
                  <a:lnTo>
                    <a:pt x="112903" y="268553"/>
                  </a:lnTo>
                  <a:lnTo>
                    <a:pt x="107835" y="267791"/>
                  </a:lnTo>
                  <a:lnTo>
                    <a:pt x="103620" y="265314"/>
                  </a:lnTo>
                  <a:lnTo>
                    <a:pt x="99644" y="263092"/>
                  </a:lnTo>
                  <a:lnTo>
                    <a:pt x="96202" y="260044"/>
                  </a:lnTo>
                  <a:lnTo>
                    <a:pt x="93408" y="256361"/>
                  </a:lnTo>
                  <a:lnTo>
                    <a:pt x="136956" y="180669"/>
                  </a:lnTo>
                  <a:lnTo>
                    <a:pt x="142849" y="180161"/>
                  </a:lnTo>
                  <a:lnTo>
                    <a:pt x="244091" y="180161"/>
                  </a:lnTo>
                  <a:lnTo>
                    <a:pt x="232172" y="155231"/>
                  </a:lnTo>
                  <a:lnTo>
                    <a:pt x="199199" y="128345"/>
                  </a:lnTo>
                  <a:lnTo>
                    <a:pt x="173189" y="117550"/>
                  </a:lnTo>
                  <a:lnTo>
                    <a:pt x="217411" y="40715"/>
                  </a:lnTo>
                  <a:lnTo>
                    <a:pt x="186093" y="15823"/>
                  </a:lnTo>
                  <a:lnTo>
                    <a:pt x="159702" y="2234"/>
                  </a:lnTo>
                  <a:lnTo>
                    <a:pt x="152421" y="0"/>
                  </a:lnTo>
                  <a:close/>
                </a:path>
                <a:path w="248284" h="343534">
                  <a:moveTo>
                    <a:pt x="244091" y="180161"/>
                  </a:moveTo>
                  <a:lnTo>
                    <a:pt x="142849" y="180161"/>
                  </a:lnTo>
                  <a:lnTo>
                    <a:pt x="148043" y="181177"/>
                  </a:lnTo>
                  <a:lnTo>
                    <a:pt x="152539" y="183717"/>
                  </a:lnTo>
                  <a:lnTo>
                    <a:pt x="160781" y="191859"/>
                  </a:lnTo>
                  <a:lnTo>
                    <a:pt x="163314" y="203513"/>
                  </a:lnTo>
                  <a:lnTo>
                    <a:pt x="160138" y="218668"/>
                  </a:lnTo>
                  <a:lnTo>
                    <a:pt x="134861" y="259409"/>
                  </a:lnTo>
                  <a:lnTo>
                    <a:pt x="112903" y="268553"/>
                  </a:lnTo>
                  <a:lnTo>
                    <a:pt x="228816" y="268553"/>
                  </a:lnTo>
                  <a:lnTo>
                    <a:pt x="246316" y="226911"/>
                  </a:lnTo>
                  <a:lnTo>
                    <a:pt x="247878" y="188083"/>
                  </a:lnTo>
                  <a:lnTo>
                    <a:pt x="244091" y="180161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287537" y="944564"/>
              <a:ext cx="219305" cy="237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4351" y="1854707"/>
              <a:ext cx="2113788" cy="22585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144" y="4735066"/>
              <a:ext cx="1924811" cy="3928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68321" y="154431"/>
              <a:ext cx="384175" cy="466090"/>
            </a:xfrm>
            <a:custGeom>
              <a:avLst/>
              <a:gdLst/>
              <a:ahLst/>
              <a:cxnLst/>
              <a:rect l="l" t="t" r="r" b="b"/>
              <a:pathLst>
                <a:path w="384175" h="466090">
                  <a:moveTo>
                    <a:pt x="119253" y="0"/>
                  </a:moveTo>
                  <a:lnTo>
                    <a:pt x="115316" y="13969"/>
                  </a:lnTo>
                  <a:lnTo>
                    <a:pt x="182499" y="234568"/>
                  </a:lnTo>
                  <a:lnTo>
                    <a:pt x="4064" y="374395"/>
                  </a:lnTo>
                  <a:lnTo>
                    <a:pt x="0" y="388492"/>
                  </a:lnTo>
                  <a:lnTo>
                    <a:pt x="271399" y="465708"/>
                  </a:lnTo>
                  <a:lnTo>
                    <a:pt x="308737" y="358520"/>
                  </a:lnTo>
                  <a:lnTo>
                    <a:pt x="280162" y="350265"/>
                  </a:lnTo>
                  <a:lnTo>
                    <a:pt x="271184" y="367174"/>
                  </a:lnTo>
                  <a:lnTo>
                    <a:pt x="262731" y="380380"/>
                  </a:lnTo>
                  <a:lnTo>
                    <a:pt x="254801" y="389895"/>
                  </a:lnTo>
                  <a:lnTo>
                    <a:pt x="247396" y="395731"/>
                  </a:lnTo>
                  <a:lnTo>
                    <a:pt x="239585" y="398799"/>
                  </a:lnTo>
                  <a:lnTo>
                    <a:pt x="230441" y="399986"/>
                  </a:lnTo>
                  <a:lnTo>
                    <a:pt x="219964" y="399268"/>
                  </a:lnTo>
                  <a:lnTo>
                    <a:pt x="208153" y="396620"/>
                  </a:lnTo>
                  <a:lnTo>
                    <a:pt x="78486" y="359790"/>
                  </a:lnTo>
                  <a:lnTo>
                    <a:pt x="232029" y="239140"/>
                  </a:lnTo>
                  <a:lnTo>
                    <a:pt x="236728" y="222250"/>
                  </a:lnTo>
                  <a:lnTo>
                    <a:pt x="180848" y="45973"/>
                  </a:lnTo>
                  <a:lnTo>
                    <a:pt x="289306" y="76834"/>
                  </a:lnTo>
                  <a:lnTo>
                    <a:pt x="300093" y="80835"/>
                  </a:lnTo>
                  <a:lnTo>
                    <a:pt x="324975" y="111505"/>
                  </a:lnTo>
                  <a:lnTo>
                    <a:pt x="328543" y="144843"/>
                  </a:lnTo>
                  <a:lnTo>
                    <a:pt x="328422" y="167512"/>
                  </a:lnTo>
                  <a:lnTo>
                    <a:pt x="355346" y="175259"/>
                  </a:lnTo>
                  <a:lnTo>
                    <a:pt x="383794" y="75310"/>
                  </a:lnTo>
                  <a:lnTo>
                    <a:pt x="119253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750" y="2757677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2658" y="2757677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43750" y="2757677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4070" y="2719577"/>
            <a:ext cx="2114550" cy="76200"/>
          </a:xfrm>
          <a:custGeom>
            <a:avLst/>
            <a:gdLst/>
            <a:ahLst/>
            <a:cxnLst/>
            <a:rect l="l" t="t" r="r" b="b"/>
            <a:pathLst>
              <a:path w="2114550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82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82" y="2857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2114550" h="76200">
                <a:moveTo>
                  <a:pt x="2076195" y="0"/>
                </a:moveTo>
                <a:lnTo>
                  <a:pt x="2061348" y="2988"/>
                </a:lnTo>
                <a:lnTo>
                  <a:pt x="2049240" y="11144"/>
                </a:lnTo>
                <a:lnTo>
                  <a:pt x="2041084" y="23252"/>
                </a:lnTo>
                <a:lnTo>
                  <a:pt x="2038095" y="38100"/>
                </a:lnTo>
                <a:lnTo>
                  <a:pt x="2041084" y="52947"/>
                </a:lnTo>
                <a:lnTo>
                  <a:pt x="2049240" y="65055"/>
                </a:lnTo>
                <a:lnTo>
                  <a:pt x="2061348" y="73211"/>
                </a:lnTo>
                <a:lnTo>
                  <a:pt x="2076195" y="76200"/>
                </a:lnTo>
                <a:lnTo>
                  <a:pt x="2090989" y="73211"/>
                </a:lnTo>
                <a:lnTo>
                  <a:pt x="2103104" y="65055"/>
                </a:lnTo>
                <a:lnTo>
                  <a:pt x="2111289" y="52947"/>
                </a:lnTo>
                <a:lnTo>
                  <a:pt x="2112367" y="47625"/>
                </a:lnTo>
                <a:lnTo>
                  <a:pt x="2076195" y="47625"/>
                </a:lnTo>
                <a:lnTo>
                  <a:pt x="2076195" y="28575"/>
                </a:lnTo>
                <a:lnTo>
                  <a:pt x="2112367" y="28575"/>
                </a:lnTo>
                <a:lnTo>
                  <a:pt x="2111289" y="23252"/>
                </a:lnTo>
                <a:lnTo>
                  <a:pt x="2103104" y="11144"/>
                </a:lnTo>
                <a:lnTo>
                  <a:pt x="2090989" y="2988"/>
                </a:lnTo>
                <a:lnTo>
                  <a:pt x="2076195" y="0"/>
                </a:lnTo>
                <a:close/>
              </a:path>
              <a:path w="2114550" h="76200">
                <a:moveTo>
                  <a:pt x="74282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82" y="47625"/>
                </a:lnTo>
                <a:lnTo>
                  <a:pt x="76200" y="38100"/>
                </a:lnTo>
                <a:lnTo>
                  <a:pt x="74282" y="28575"/>
                </a:lnTo>
                <a:close/>
              </a:path>
              <a:path w="2114550" h="76200">
                <a:moveTo>
                  <a:pt x="2040013" y="28575"/>
                </a:moveTo>
                <a:lnTo>
                  <a:pt x="74282" y="28575"/>
                </a:lnTo>
                <a:lnTo>
                  <a:pt x="76200" y="38100"/>
                </a:lnTo>
                <a:lnTo>
                  <a:pt x="74282" y="47625"/>
                </a:lnTo>
                <a:lnTo>
                  <a:pt x="2040013" y="47625"/>
                </a:lnTo>
                <a:lnTo>
                  <a:pt x="2038095" y="38100"/>
                </a:lnTo>
                <a:lnTo>
                  <a:pt x="2040013" y="28575"/>
                </a:lnTo>
                <a:close/>
              </a:path>
              <a:path w="2114550" h="76200">
                <a:moveTo>
                  <a:pt x="2112367" y="28575"/>
                </a:moveTo>
                <a:lnTo>
                  <a:pt x="2076195" y="28575"/>
                </a:lnTo>
                <a:lnTo>
                  <a:pt x="2076195" y="47625"/>
                </a:lnTo>
                <a:lnTo>
                  <a:pt x="2112367" y="47625"/>
                </a:lnTo>
                <a:lnTo>
                  <a:pt x="2114296" y="38100"/>
                </a:lnTo>
                <a:lnTo>
                  <a:pt x="2112367" y="28575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Research</a:t>
            </a:r>
            <a:r>
              <a:rPr dirty="0" spc="-370"/>
              <a:t> </a:t>
            </a:r>
            <a:r>
              <a:rPr dirty="0" spc="-200"/>
              <a:t>Gap</a:t>
            </a:r>
          </a:p>
        </p:txBody>
      </p:sp>
      <p:sp>
        <p:nvSpPr>
          <p:cNvPr id="7" name="object 7"/>
          <p:cNvSpPr/>
          <p:nvPr/>
        </p:nvSpPr>
        <p:spPr>
          <a:xfrm>
            <a:off x="1107947" y="1690116"/>
            <a:ext cx="1403985" cy="728980"/>
          </a:xfrm>
          <a:custGeom>
            <a:avLst/>
            <a:gdLst/>
            <a:ahLst/>
            <a:cxnLst/>
            <a:rect l="l" t="t" r="r" b="b"/>
            <a:pathLst>
              <a:path w="1403985" h="728980">
                <a:moveTo>
                  <a:pt x="1282192" y="0"/>
                </a:moveTo>
                <a:lnTo>
                  <a:pt x="121412" y="0"/>
                </a:lnTo>
                <a:lnTo>
                  <a:pt x="74152" y="9540"/>
                </a:lnTo>
                <a:lnTo>
                  <a:pt x="35559" y="35560"/>
                </a:lnTo>
                <a:lnTo>
                  <a:pt x="9540" y="74152"/>
                </a:lnTo>
                <a:lnTo>
                  <a:pt x="0" y="121412"/>
                </a:lnTo>
                <a:lnTo>
                  <a:pt x="0" y="607060"/>
                </a:lnTo>
                <a:lnTo>
                  <a:pt x="9540" y="654319"/>
                </a:lnTo>
                <a:lnTo>
                  <a:pt x="35559" y="692912"/>
                </a:lnTo>
                <a:lnTo>
                  <a:pt x="74152" y="718931"/>
                </a:lnTo>
                <a:lnTo>
                  <a:pt x="121412" y="728472"/>
                </a:lnTo>
                <a:lnTo>
                  <a:pt x="1282192" y="728472"/>
                </a:lnTo>
                <a:lnTo>
                  <a:pt x="1329451" y="718931"/>
                </a:lnTo>
                <a:lnTo>
                  <a:pt x="1368043" y="692912"/>
                </a:lnTo>
                <a:lnTo>
                  <a:pt x="1394063" y="654319"/>
                </a:lnTo>
                <a:lnTo>
                  <a:pt x="1403604" y="607060"/>
                </a:lnTo>
                <a:lnTo>
                  <a:pt x="1403604" y="121412"/>
                </a:lnTo>
                <a:lnTo>
                  <a:pt x="1394063" y="74152"/>
                </a:lnTo>
                <a:lnTo>
                  <a:pt x="1368043" y="35560"/>
                </a:lnTo>
                <a:lnTo>
                  <a:pt x="1329451" y="9540"/>
                </a:lnTo>
                <a:lnTo>
                  <a:pt x="128219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41947" y="1690116"/>
            <a:ext cx="1403985" cy="728980"/>
          </a:xfrm>
          <a:custGeom>
            <a:avLst/>
            <a:gdLst/>
            <a:ahLst/>
            <a:cxnLst/>
            <a:rect l="l" t="t" r="r" b="b"/>
            <a:pathLst>
              <a:path w="1403984" h="728980">
                <a:moveTo>
                  <a:pt x="1282192" y="0"/>
                </a:moveTo>
                <a:lnTo>
                  <a:pt x="121411" y="0"/>
                </a:lnTo>
                <a:lnTo>
                  <a:pt x="74152" y="9540"/>
                </a:lnTo>
                <a:lnTo>
                  <a:pt x="35559" y="35560"/>
                </a:lnTo>
                <a:lnTo>
                  <a:pt x="9540" y="74152"/>
                </a:lnTo>
                <a:lnTo>
                  <a:pt x="0" y="121412"/>
                </a:lnTo>
                <a:lnTo>
                  <a:pt x="0" y="607060"/>
                </a:lnTo>
                <a:lnTo>
                  <a:pt x="9540" y="654319"/>
                </a:lnTo>
                <a:lnTo>
                  <a:pt x="35560" y="692912"/>
                </a:lnTo>
                <a:lnTo>
                  <a:pt x="74152" y="718931"/>
                </a:lnTo>
                <a:lnTo>
                  <a:pt x="121411" y="728472"/>
                </a:lnTo>
                <a:lnTo>
                  <a:pt x="1282192" y="728472"/>
                </a:lnTo>
                <a:lnTo>
                  <a:pt x="1329451" y="718931"/>
                </a:lnTo>
                <a:lnTo>
                  <a:pt x="1368043" y="692912"/>
                </a:lnTo>
                <a:lnTo>
                  <a:pt x="1394063" y="654319"/>
                </a:lnTo>
                <a:lnTo>
                  <a:pt x="1403603" y="607060"/>
                </a:lnTo>
                <a:lnTo>
                  <a:pt x="1403603" y="121412"/>
                </a:lnTo>
                <a:lnTo>
                  <a:pt x="1394063" y="74152"/>
                </a:lnTo>
                <a:lnTo>
                  <a:pt x="1368043" y="35560"/>
                </a:lnTo>
                <a:lnTo>
                  <a:pt x="1329451" y="9540"/>
                </a:lnTo>
                <a:lnTo>
                  <a:pt x="128219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99332" y="1690116"/>
            <a:ext cx="1403985" cy="728980"/>
          </a:xfrm>
          <a:custGeom>
            <a:avLst/>
            <a:gdLst/>
            <a:ahLst/>
            <a:cxnLst/>
            <a:rect l="l" t="t" r="r" b="b"/>
            <a:pathLst>
              <a:path w="1403985" h="728980">
                <a:moveTo>
                  <a:pt x="1282191" y="0"/>
                </a:moveTo>
                <a:lnTo>
                  <a:pt x="121412" y="0"/>
                </a:lnTo>
                <a:lnTo>
                  <a:pt x="74152" y="9540"/>
                </a:lnTo>
                <a:lnTo>
                  <a:pt x="35559" y="35560"/>
                </a:lnTo>
                <a:lnTo>
                  <a:pt x="9540" y="74152"/>
                </a:lnTo>
                <a:lnTo>
                  <a:pt x="0" y="121412"/>
                </a:lnTo>
                <a:lnTo>
                  <a:pt x="0" y="607060"/>
                </a:lnTo>
                <a:lnTo>
                  <a:pt x="9540" y="654319"/>
                </a:lnTo>
                <a:lnTo>
                  <a:pt x="35560" y="692912"/>
                </a:lnTo>
                <a:lnTo>
                  <a:pt x="74152" y="718931"/>
                </a:lnTo>
                <a:lnTo>
                  <a:pt x="121412" y="728472"/>
                </a:lnTo>
                <a:lnTo>
                  <a:pt x="1282191" y="728472"/>
                </a:lnTo>
                <a:lnTo>
                  <a:pt x="1329451" y="718931"/>
                </a:lnTo>
                <a:lnTo>
                  <a:pt x="1368043" y="692912"/>
                </a:lnTo>
                <a:lnTo>
                  <a:pt x="1394063" y="654319"/>
                </a:lnTo>
                <a:lnTo>
                  <a:pt x="1403603" y="607060"/>
                </a:lnTo>
                <a:lnTo>
                  <a:pt x="1403603" y="121412"/>
                </a:lnTo>
                <a:lnTo>
                  <a:pt x="1394063" y="74152"/>
                </a:lnTo>
                <a:lnTo>
                  <a:pt x="1368043" y="35560"/>
                </a:lnTo>
                <a:lnTo>
                  <a:pt x="1329451" y="9540"/>
                </a:lnTo>
                <a:lnTo>
                  <a:pt x="1282191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0100" y="3099816"/>
            <a:ext cx="2179320" cy="1516380"/>
          </a:xfrm>
          <a:custGeom>
            <a:avLst/>
            <a:gdLst/>
            <a:ahLst/>
            <a:cxnLst/>
            <a:rect l="l" t="t" r="r" b="b"/>
            <a:pathLst>
              <a:path w="2179320" h="1516379">
                <a:moveTo>
                  <a:pt x="2013331" y="0"/>
                </a:moveTo>
                <a:lnTo>
                  <a:pt x="166001" y="0"/>
                </a:lnTo>
                <a:lnTo>
                  <a:pt x="121871" y="5927"/>
                </a:lnTo>
                <a:lnTo>
                  <a:pt x="82216" y="22657"/>
                </a:lnTo>
                <a:lnTo>
                  <a:pt x="48620" y="48609"/>
                </a:lnTo>
                <a:lnTo>
                  <a:pt x="22663" y="82201"/>
                </a:lnTo>
                <a:lnTo>
                  <a:pt x="5929" y="121855"/>
                </a:lnTo>
                <a:lnTo>
                  <a:pt x="0" y="165988"/>
                </a:lnTo>
                <a:lnTo>
                  <a:pt x="0" y="1350378"/>
                </a:lnTo>
                <a:lnTo>
                  <a:pt x="5929" y="1394508"/>
                </a:lnTo>
                <a:lnTo>
                  <a:pt x="22663" y="1434163"/>
                </a:lnTo>
                <a:lnTo>
                  <a:pt x="48620" y="1467759"/>
                </a:lnTo>
                <a:lnTo>
                  <a:pt x="82216" y="1493716"/>
                </a:lnTo>
                <a:lnTo>
                  <a:pt x="121871" y="1510450"/>
                </a:lnTo>
                <a:lnTo>
                  <a:pt x="166001" y="1516379"/>
                </a:lnTo>
                <a:lnTo>
                  <a:pt x="2013331" y="1516379"/>
                </a:lnTo>
                <a:lnTo>
                  <a:pt x="2057464" y="1510450"/>
                </a:lnTo>
                <a:lnTo>
                  <a:pt x="2097118" y="1493716"/>
                </a:lnTo>
                <a:lnTo>
                  <a:pt x="2130710" y="1467759"/>
                </a:lnTo>
                <a:lnTo>
                  <a:pt x="2156662" y="1434163"/>
                </a:lnTo>
                <a:lnTo>
                  <a:pt x="2173392" y="1394508"/>
                </a:lnTo>
                <a:lnTo>
                  <a:pt x="2179320" y="1350378"/>
                </a:lnTo>
                <a:lnTo>
                  <a:pt x="2179320" y="165988"/>
                </a:lnTo>
                <a:lnTo>
                  <a:pt x="2173392" y="121855"/>
                </a:lnTo>
                <a:lnTo>
                  <a:pt x="2156662" y="82201"/>
                </a:lnTo>
                <a:lnTo>
                  <a:pt x="2130710" y="48609"/>
                </a:lnTo>
                <a:lnTo>
                  <a:pt x="2097118" y="22657"/>
                </a:lnTo>
                <a:lnTo>
                  <a:pt x="2057464" y="5927"/>
                </a:lnTo>
                <a:lnTo>
                  <a:pt x="2013331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57371" y="3099816"/>
            <a:ext cx="2315210" cy="1516380"/>
          </a:xfrm>
          <a:custGeom>
            <a:avLst/>
            <a:gdLst/>
            <a:ahLst/>
            <a:cxnLst/>
            <a:rect l="l" t="t" r="r" b="b"/>
            <a:pathLst>
              <a:path w="2315210" h="1516379">
                <a:moveTo>
                  <a:pt x="2148966" y="0"/>
                </a:moveTo>
                <a:lnTo>
                  <a:pt x="165988" y="0"/>
                </a:lnTo>
                <a:lnTo>
                  <a:pt x="121855" y="5927"/>
                </a:lnTo>
                <a:lnTo>
                  <a:pt x="82201" y="22657"/>
                </a:lnTo>
                <a:lnTo>
                  <a:pt x="48609" y="48609"/>
                </a:lnTo>
                <a:lnTo>
                  <a:pt x="22657" y="82201"/>
                </a:lnTo>
                <a:lnTo>
                  <a:pt x="5927" y="121855"/>
                </a:lnTo>
                <a:lnTo>
                  <a:pt x="0" y="165988"/>
                </a:lnTo>
                <a:lnTo>
                  <a:pt x="0" y="1350378"/>
                </a:lnTo>
                <a:lnTo>
                  <a:pt x="5927" y="1394508"/>
                </a:lnTo>
                <a:lnTo>
                  <a:pt x="22657" y="1434163"/>
                </a:lnTo>
                <a:lnTo>
                  <a:pt x="48609" y="1467759"/>
                </a:lnTo>
                <a:lnTo>
                  <a:pt x="82201" y="1493716"/>
                </a:lnTo>
                <a:lnTo>
                  <a:pt x="121855" y="1510450"/>
                </a:lnTo>
                <a:lnTo>
                  <a:pt x="165988" y="1516379"/>
                </a:lnTo>
                <a:lnTo>
                  <a:pt x="2148966" y="1516379"/>
                </a:lnTo>
                <a:lnTo>
                  <a:pt x="2193100" y="1510450"/>
                </a:lnTo>
                <a:lnTo>
                  <a:pt x="2232754" y="1493716"/>
                </a:lnTo>
                <a:lnTo>
                  <a:pt x="2266346" y="1467759"/>
                </a:lnTo>
                <a:lnTo>
                  <a:pt x="2292298" y="1434163"/>
                </a:lnTo>
                <a:lnTo>
                  <a:pt x="2309028" y="1394508"/>
                </a:lnTo>
                <a:lnTo>
                  <a:pt x="2314955" y="1350378"/>
                </a:lnTo>
                <a:lnTo>
                  <a:pt x="2314955" y="165988"/>
                </a:lnTo>
                <a:lnTo>
                  <a:pt x="2309028" y="121855"/>
                </a:lnTo>
                <a:lnTo>
                  <a:pt x="2292298" y="82201"/>
                </a:lnTo>
                <a:lnTo>
                  <a:pt x="2266346" y="48609"/>
                </a:lnTo>
                <a:lnTo>
                  <a:pt x="2232754" y="22657"/>
                </a:lnTo>
                <a:lnTo>
                  <a:pt x="2193100" y="5927"/>
                </a:lnTo>
                <a:lnTo>
                  <a:pt x="214896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50279" y="3099816"/>
            <a:ext cx="2205355" cy="1516380"/>
          </a:xfrm>
          <a:custGeom>
            <a:avLst/>
            <a:gdLst/>
            <a:ahLst/>
            <a:cxnLst/>
            <a:rect l="l" t="t" r="r" b="b"/>
            <a:pathLst>
              <a:path w="2205354" h="1516379">
                <a:moveTo>
                  <a:pt x="2039239" y="0"/>
                </a:moveTo>
                <a:lnTo>
                  <a:pt x="165989" y="0"/>
                </a:lnTo>
                <a:lnTo>
                  <a:pt x="121855" y="5927"/>
                </a:lnTo>
                <a:lnTo>
                  <a:pt x="82201" y="22657"/>
                </a:lnTo>
                <a:lnTo>
                  <a:pt x="48609" y="48609"/>
                </a:lnTo>
                <a:lnTo>
                  <a:pt x="22657" y="82201"/>
                </a:lnTo>
                <a:lnTo>
                  <a:pt x="5927" y="121855"/>
                </a:lnTo>
                <a:lnTo>
                  <a:pt x="0" y="165988"/>
                </a:lnTo>
                <a:lnTo>
                  <a:pt x="0" y="1350378"/>
                </a:lnTo>
                <a:lnTo>
                  <a:pt x="5927" y="1394508"/>
                </a:lnTo>
                <a:lnTo>
                  <a:pt x="22657" y="1434163"/>
                </a:lnTo>
                <a:lnTo>
                  <a:pt x="48609" y="1467759"/>
                </a:lnTo>
                <a:lnTo>
                  <a:pt x="82201" y="1493716"/>
                </a:lnTo>
                <a:lnTo>
                  <a:pt x="121855" y="1510450"/>
                </a:lnTo>
                <a:lnTo>
                  <a:pt x="165989" y="1516379"/>
                </a:lnTo>
                <a:lnTo>
                  <a:pt x="2039239" y="1516379"/>
                </a:lnTo>
                <a:lnTo>
                  <a:pt x="2083372" y="1510450"/>
                </a:lnTo>
                <a:lnTo>
                  <a:pt x="2123026" y="1493716"/>
                </a:lnTo>
                <a:lnTo>
                  <a:pt x="2156618" y="1467759"/>
                </a:lnTo>
                <a:lnTo>
                  <a:pt x="2182570" y="1434163"/>
                </a:lnTo>
                <a:lnTo>
                  <a:pt x="2199300" y="1394508"/>
                </a:lnTo>
                <a:lnTo>
                  <a:pt x="2205228" y="1350378"/>
                </a:lnTo>
                <a:lnTo>
                  <a:pt x="2205228" y="165988"/>
                </a:lnTo>
                <a:lnTo>
                  <a:pt x="2199300" y="121855"/>
                </a:lnTo>
                <a:lnTo>
                  <a:pt x="2182570" y="82201"/>
                </a:lnTo>
                <a:lnTo>
                  <a:pt x="2156618" y="48609"/>
                </a:lnTo>
                <a:lnTo>
                  <a:pt x="2123026" y="22657"/>
                </a:lnTo>
                <a:lnTo>
                  <a:pt x="2083372" y="5927"/>
                </a:lnTo>
                <a:lnTo>
                  <a:pt x="203923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00783" y="2650235"/>
            <a:ext cx="217932" cy="217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92167" y="2650235"/>
            <a:ext cx="217932" cy="217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34783" y="2650235"/>
            <a:ext cx="217932" cy="217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05934" y="2719577"/>
            <a:ext cx="2063114" cy="76200"/>
          </a:xfrm>
          <a:custGeom>
            <a:avLst/>
            <a:gdLst/>
            <a:ahLst/>
            <a:cxnLst/>
            <a:rect l="l" t="t" r="r" b="b"/>
            <a:pathLst>
              <a:path w="2063115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82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82" y="2857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2063115" h="76200">
                <a:moveTo>
                  <a:pt x="2024634" y="0"/>
                </a:moveTo>
                <a:lnTo>
                  <a:pt x="2009840" y="2988"/>
                </a:lnTo>
                <a:lnTo>
                  <a:pt x="1997725" y="11144"/>
                </a:lnTo>
                <a:lnTo>
                  <a:pt x="1989540" y="23252"/>
                </a:lnTo>
                <a:lnTo>
                  <a:pt x="1986534" y="38100"/>
                </a:lnTo>
                <a:lnTo>
                  <a:pt x="1989540" y="52947"/>
                </a:lnTo>
                <a:lnTo>
                  <a:pt x="1997725" y="65055"/>
                </a:lnTo>
                <a:lnTo>
                  <a:pt x="2009840" y="73211"/>
                </a:lnTo>
                <a:lnTo>
                  <a:pt x="2024634" y="76200"/>
                </a:lnTo>
                <a:lnTo>
                  <a:pt x="2039481" y="73211"/>
                </a:lnTo>
                <a:lnTo>
                  <a:pt x="2051589" y="65055"/>
                </a:lnTo>
                <a:lnTo>
                  <a:pt x="2059745" y="52947"/>
                </a:lnTo>
                <a:lnTo>
                  <a:pt x="2060816" y="47625"/>
                </a:lnTo>
                <a:lnTo>
                  <a:pt x="2024634" y="47625"/>
                </a:lnTo>
                <a:lnTo>
                  <a:pt x="2024634" y="28575"/>
                </a:lnTo>
                <a:lnTo>
                  <a:pt x="2060816" y="28575"/>
                </a:lnTo>
                <a:lnTo>
                  <a:pt x="2059745" y="23252"/>
                </a:lnTo>
                <a:lnTo>
                  <a:pt x="2051589" y="11144"/>
                </a:lnTo>
                <a:lnTo>
                  <a:pt x="2039481" y="2988"/>
                </a:lnTo>
                <a:lnTo>
                  <a:pt x="2024634" y="0"/>
                </a:lnTo>
                <a:close/>
              </a:path>
              <a:path w="2063115" h="76200">
                <a:moveTo>
                  <a:pt x="74282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82" y="47625"/>
                </a:lnTo>
                <a:lnTo>
                  <a:pt x="76200" y="38100"/>
                </a:lnTo>
                <a:lnTo>
                  <a:pt x="74282" y="28575"/>
                </a:lnTo>
                <a:close/>
              </a:path>
              <a:path w="2063115" h="76200">
                <a:moveTo>
                  <a:pt x="1988462" y="28575"/>
                </a:moveTo>
                <a:lnTo>
                  <a:pt x="74282" y="28575"/>
                </a:lnTo>
                <a:lnTo>
                  <a:pt x="76200" y="38100"/>
                </a:lnTo>
                <a:lnTo>
                  <a:pt x="74282" y="47625"/>
                </a:lnTo>
                <a:lnTo>
                  <a:pt x="1988462" y="47625"/>
                </a:lnTo>
                <a:lnTo>
                  <a:pt x="1986534" y="38100"/>
                </a:lnTo>
                <a:lnTo>
                  <a:pt x="1988462" y="28575"/>
                </a:lnTo>
                <a:close/>
              </a:path>
              <a:path w="2063115" h="76200">
                <a:moveTo>
                  <a:pt x="2060816" y="28575"/>
                </a:moveTo>
                <a:lnTo>
                  <a:pt x="2024634" y="28575"/>
                </a:lnTo>
                <a:lnTo>
                  <a:pt x="2024634" y="47625"/>
                </a:lnTo>
                <a:lnTo>
                  <a:pt x="2060816" y="47625"/>
                </a:lnTo>
                <a:lnTo>
                  <a:pt x="2062734" y="38100"/>
                </a:lnTo>
                <a:lnTo>
                  <a:pt x="2060816" y="28575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23924" y="3522675"/>
            <a:ext cx="169672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105"/>
              </a:spcBef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Graphical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Object  Detection in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Document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Images</a:t>
            </a:r>
            <a:r>
              <a:rPr dirty="0" sz="1400" spc="-1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[1]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1110" y="1897507"/>
            <a:ext cx="1097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9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6E772D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59733" y="1897507"/>
            <a:ext cx="1083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9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135">
                <a:solidFill>
                  <a:srgbClr val="6E772D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06920" y="1897507"/>
            <a:ext cx="1076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5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295">
                <a:solidFill>
                  <a:srgbClr val="6E772D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85413" y="3522675"/>
            <a:ext cx="167386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5"/>
              </a:spcBef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Layout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analysis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 content</a:t>
            </a:r>
            <a:r>
              <a:rPr dirty="0" sz="1400" spc="-9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classification  in digitized books</a:t>
            </a:r>
            <a:r>
              <a:rPr dirty="0" sz="1400" spc="-14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[2]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49059" y="3527805"/>
            <a:ext cx="1428115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Fast </a:t>
            </a:r>
            <a:r>
              <a:rPr dirty="0" sz="1400" spc="5" b="0">
                <a:solidFill>
                  <a:srgbClr val="6E772D"/>
                </a:solidFill>
                <a:latin typeface="Lato Light"/>
                <a:cs typeface="Lato Light"/>
              </a:rPr>
              <a:t>CNN-Based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Document</a:t>
            </a:r>
            <a:r>
              <a:rPr dirty="0" sz="1400" spc="-9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Layout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Analysis</a:t>
            </a:r>
            <a:r>
              <a:rPr dirty="0" sz="1400" spc="-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[3]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36253" y="916781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2" y="87026"/>
                </a:moveTo>
                <a:lnTo>
                  <a:pt x="113414" y="87026"/>
                </a:lnTo>
                <a:lnTo>
                  <a:pt x="117630" y="88931"/>
                </a:lnTo>
                <a:lnTo>
                  <a:pt x="121834" y="90709"/>
                </a:lnTo>
                <a:lnTo>
                  <a:pt x="125517" y="96805"/>
                </a:lnTo>
                <a:lnTo>
                  <a:pt x="130482" y="112680"/>
                </a:lnTo>
                <a:lnTo>
                  <a:pt x="98478" y="122713"/>
                </a:lnTo>
                <a:lnTo>
                  <a:pt x="50699" y="144145"/>
                </a:lnTo>
                <a:lnTo>
                  <a:pt x="20805" y="173005"/>
                </a:lnTo>
                <a:lnTo>
                  <a:pt x="8799" y="209296"/>
                </a:lnTo>
                <a:lnTo>
                  <a:pt x="14684" y="253015"/>
                </a:lnTo>
                <a:lnTo>
                  <a:pt x="34009" y="289194"/>
                </a:lnTo>
                <a:lnTo>
                  <a:pt x="66144" y="315372"/>
                </a:lnTo>
                <a:lnTo>
                  <a:pt x="105681" y="327993"/>
                </a:lnTo>
                <a:lnTo>
                  <a:pt x="126182" y="327820"/>
                </a:lnTo>
                <a:lnTo>
                  <a:pt x="172878" y="312991"/>
                </a:lnTo>
                <a:lnTo>
                  <a:pt x="209207" y="283083"/>
                </a:lnTo>
                <a:lnTo>
                  <a:pt x="219827" y="263556"/>
                </a:lnTo>
                <a:lnTo>
                  <a:pt x="310601" y="263556"/>
                </a:lnTo>
                <a:lnTo>
                  <a:pt x="312985" y="259234"/>
                </a:lnTo>
                <a:lnTo>
                  <a:pt x="315826" y="248824"/>
                </a:lnTo>
                <a:lnTo>
                  <a:pt x="317179" y="237539"/>
                </a:lnTo>
                <a:lnTo>
                  <a:pt x="317197" y="233838"/>
                </a:lnTo>
                <a:lnTo>
                  <a:pt x="139106" y="233838"/>
                </a:lnTo>
                <a:lnTo>
                  <a:pt x="132502" y="233457"/>
                </a:lnTo>
                <a:lnTo>
                  <a:pt x="126444" y="230409"/>
                </a:lnTo>
                <a:lnTo>
                  <a:pt x="120399" y="227488"/>
                </a:lnTo>
                <a:lnTo>
                  <a:pt x="116043" y="221646"/>
                </a:lnTo>
                <a:lnTo>
                  <a:pt x="113376" y="213137"/>
                </a:lnTo>
                <a:lnTo>
                  <a:pt x="111378" y="200661"/>
                </a:lnTo>
                <a:lnTo>
                  <a:pt x="113941" y="190484"/>
                </a:lnTo>
                <a:lnTo>
                  <a:pt x="121066" y="182616"/>
                </a:lnTo>
                <a:lnTo>
                  <a:pt x="132756" y="177069"/>
                </a:lnTo>
                <a:lnTo>
                  <a:pt x="149037" y="171989"/>
                </a:lnTo>
                <a:lnTo>
                  <a:pt x="258249" y="171989"/>
                </a:lnTo>
                <a:lnTo>
                  <a:pt x="231692" y="87026"/>
                </a:lnTo>
                <a:close/>
              </a:path>
              <a:path w="317500" h="328294">
                <a:moveTo>
                  <a:pt x="310601" y="263556"/>
                </a:moveTo>
                <a:lnTo>
                  <a:pt x="219827" y="263556"/>
                </a:lnTo>
                <a:lnTo>
                  <a:pt x="224983" y="269144"/>
                </a:lnTo>
                <a:lnTo>
                  <a:pt x="231206" y="273462"/>
                </a:lnTo>
                <a:lnTo>
                  <a:pt x="238483" y="276256"/>
                </a:lnTo>
                <a:lnTo>
                  <a:pt x="251156" y="280398"/>
                </a:lnTo>
                <a:lnTo>
                  <a:pt x="264696" y="281955"/>
                </a:lnTo>
                <a:lnTo>
                  <a:pt x="279103" y="280918"/>
                </a:lnTo>
                <a:lnTo>
                  <a:pt x="294376" y="277272"/>
                </a:lnTo>
                <a:lnTo>
                  <a:pt x="302260" y="273434"/>
                </a:lnTo>
                <a:lnTo>
                  <a:pt x="308463" y="267430"/>
                </a:lnTo>
                <a:lnTo>
                  <a:pt x="310601" y="263556"/>
                </a:lnTo>
                <a:close/>
              </a:path>
              <a:path w="317500" h="328294">
                <a:moveTo>
                  <a:pt x="258249" y="171989"/>
                </a:moveTo>
                <a:lnTo>
                  <a:pt x="149037" y="171989"/>
                </a:lnTo>
                <a:lnTo>
                  <a:pt x="163045" y="216820"/>
                </a:lnTo>
                <a:lnTo>
                  <a:pt x="159045" y="224440"/>
                </a:lnTo>
                <a:lnTo>
                  <a:pt x="153457" y="229393"/>
                </a:lnTo>
                <a:lnTo>
                  <a:pt x="146281" y="231552"/>
                </a:lnTo>
                <a:lnTo>
                  <a:pt x="139106" y="233838"/>
                </a:lnTo>
                <a:lnTo>
                  <a:pt x="317197" y="233838"/>
                </a:lnTo>
                <a:lnTo>
                  <a:pt x="317234" y="226552"/>
                </a:lnTo>
                <a:lnTo>
                  <a:pt x="306385" y="187785"/>
                </a:lnTo>
                <a:lnTo>
                  <a:pt x="297332" y="174656"/>
                </a:lnTo>
                <a:lnTo>
                  <a:pt x="259083" y="174656"/>
                </a:lnTo>
                <a:lnTo>
                  <a:pt x="258249" y="171989"/>
                </a:lnTo>
                <a:close/>
              </a:path>
              <a:path w="317500" h="328294">
                <a:moveTo>
                  <a:pt x="285461" y="166401"/>
                </a:moveTo>
                <a:lnTo>
                  <a:pt x="259083" y="174656"/>
                </a:lnTo>
                <a:lnTo>
                  <a:pt x="297332" y="174656"/>
                </a:lnTo>
                <a:lnTo>
                  <a:pt x="291811" y="168687"/>
                </a:lnTo>
                <a:lnTo>
                  <a:pt x="285461" y="166401"/>
                </a:lnTo>
                <a:close/>
              </a:path>
              <a:path w="317500" h="328294">
                <a:moveTo>
                  <a:pt x="142765" y="0"/>
                </a:moveTo>
                <a:lnTo>
                  <a:pt x="91265" y="8667"/>
                </a:lnTo>
                <a:lnTo>
                  <a:pt x="40693" y="28479"/>
                </a:lnTo>
                <a:lnTo>
                  <a:pt x="4752" y="51720"/>
                </a:lnTo>
                <a:lnTo>
                  <a:pt x="0" y="62484"/>
                </a:lnTo>
                <a:lnTo>
                  <a:pt x="245" y="69794"/>
                </a:lnTo>
                <a:lnTo>
                  <a:pt x="21887" y="109037"/>
                </a:lnTo>
                <a:lnTo>
                  <a:pt x="33353" y="120681"/>
                </a:lnTo>
                <a:lnTo>
                  <a:pt x="51279" y="110585"/>
                </a:lnTo>
                <a:lnTo>
                  <a:pt x="67243" y="102393"/>
                </a:lnTo>
                <a:lnTo>
                  <a:pt x="81245" y="96107"/>
                </a:lnTo>
                <a:lnTo>
                  <a:pt x="93284" y="91725"/>
                </a:lnTo>
                <a:lnTo>
                  <a:pt x="105298" y="87915"/>
                </a:lnTo>
                <a:lnTo>
                  <a:pt x="113414" y="87026"/>
                </a:lnTo>
                <a:lnTo>
                  <a:pt x="231692" y="87026"/>
                </a:lnTo>
                <a:lnTo>
                  <a:pt x="230343" y="82708"/>
                </a:lnTo>
                <a:lnTo>
                  <a:pt x="209846" y="38115"/>
                </a:lnTo>
                <a:lnTo>
                  <a:pt x="181473" y="10191"/>
                </a:lnTo>
                <a:lnTo>
                  <a:pt x="163719" y="2738"/>
                </a:lnTo>
                <a:lnTo>
                  <a:pt x="14276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87333" y="1420393"/>
            <a:ext cx="332740" cy="457834"/>
          </a:xfrm>
          <a:custGeom>
            <a:avLst/>
            <a:gdLst/>
            <a:ahLst/>
            <a:cxnLst/>
            <a:rect l="l" t="t" r="r" b="b"/>
            <a:pathLst>
              <a:path w="332740" h="457835">
                <a:moveTo>
                  <a:pt x="203205" y="0"/>
                </a:moveTo>
                <a:lnTo>
                  <a:pt x="198755" y="1117"/>
                </a:lnTo>
                <a:lnTo>
                  <a:pt x="0" y="346811"/>
                </a:lnTo>
                <a:lnTo>
                  <a:pt x="14908" y="371647"/>
                </a:lnTo>
                <a:lnTo>
                  <a:pt x="58775" y="415462"/>
                </a:lnTo>
                <a:lnTo>
                  <a:pt x="118616" y="449036"/>
                </a:lnTo>
                <a:lnTo>
                  <a:pt x="178000" y="457747"/>
                </a:lnTo>
                <a:lnTo>
                  <a:pt x="206501" y="451840"/>
                </a:lnTo>
                <a:lnTo>
                  <a:pt x="258699" y="420074"/>
                </a:lnTo>
                <a:lnTo>
                  <a:pt x="303275" y="362305"/>
                </a:lnTo>
                <a:lnTo>
                  <a:pt x="305176" y="358114"/>
                </a:lnTo>
                <a:lnTo>
                  <a:pt x="150495" y="358114"/>
                </a:lnTo>
                <a:lnTo>
                  <a:pt x="143764" y="356971"/>
                </a:lnTo>
                <a:lnTo>
                  <a:pt x="138302" y="353923"/>
                </a:lnTo>
                <a:lnTo>
                  <a:pt x="132842" y="350748"/>
                </a:lnTo>
                <a:lnTo>
                  <a:pt x="128270" y="346684"/>
                </a:lnTo>
                <a:lnTo>
                  <a:pt x="124587" y="341731"/>
                </a:lnTo>
                <a:lnTo>
                  <a:pt x="182625" y="240766"/>
                </a:lnTo>
                <a:lnTo>
                  <a:pt x="190500" y="240131"/>
                </a:lnTo>
                <a:lnTo>
                  <a:pt x="326440" y="240131"/>
                </a:lnTo>
                <a:lnTo>
                  <a:pt x="324901" y="232332"/>
                </a:lnTo>
                <a:lnTo>
                  <a:pt x="302605" y="199164"/>
                </a:lnTo>
                <a:lnTo>
                  <a:pt x="265557" y="171043"/>
                </a:lnTo>
                <a:lnTo>
                  <a:pt x="230886" y="156819"/>
                </a:lnTo>
                <a:lnTo>
                  <a:pt x="289814" y="54330"/>
                </a:lnTo>
                <a:lnTo>
                  <a:pt x="248158" y="21056"/>
                </a:lnTo>
                <a:lnTo>
                  <a:pt x="212931" y="2942"/>
                </a:lnTo>
                <a:lnTo>
                  <a:pt x="203205" y="0"/>
                </a:lnTo>
                <a:close/>
              </a:path>
              <a:path w="332740" h="457835">
                <a:moveTo>
                  <a:pt x="326440" y="240131"/>
                </a:moveTo>
                <a:lnTo>
                  <a:pt x="190500" y="240131"/>
                </a:lnTo>
                <a:lnTo>
                  <a:pt x="197358" y="241528"/>
                </a:lnTo>
                <a:lnTo>
                  <a:pt x="203326" y="245084"/>
                </a:lnTo>
                <a:lnTo>
                  <a:pt x="214356" y="255897"/>
                </a:lnTo>
                <a:lnTo>
                  <a:pt x="217741" y="271389"/>
                </a:lnTo>
                <a:lnTo>
                  <a:pt x="213506" y="291572"/>
                </a:lnTo>
                <a:lnTo>
                  <a:pt x="190627" y="333488"/>
                </a:lnTo>
                <a:lnTo>
                  <a:pt x="158623" y="357098"/>
                </a:lnTo>
                <a:lnTo>
                  <a:pt x="150495" y="358114"/>
                </a:lnTo>
                <a:lnTo>
                  <a:pt x="305176" y="358114"/>
                </a:lnTo>
                <a:lnTo>
                  <a:pt x="325236" y="313884"/>
                </a:lnTo>
                <a:lnTo>
                  <a:pt x="332445" y="270566"/>
                </a:lnTo>
                <a:lnTo>
                  <a:pt x="326440" y="24013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86455" y="931386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833" y="0"/>
                </a:moveTo>
                <a:lnTo>
                  <a:pt x="118127" y="6508"/>
                </a:lnTo>
                <a:lnTo>
                  <a:pt x="67264" y="36591"/>
                </a:lnTo>
                <a:lnTo>
                  <a:pt x="26306" y="88296"/>
                </a:lnTo>
                <a:lnTo>
                  <a:pt x="2605" y="149256"/>
                </a:lnTo>
                <a:lnTo>
                  <a:pt x="0" y="178450"/>
                </a:lnTo>
                <a:lnTo>
                  <a:pt x="3573" y="206787"/>
                </a:lnTo>
                <a:lnTo>
                  <a:pt x="25687" y="255635"/>
                </a:lnTo>
                <a:lnTo>
                  <a:pt x="65422" y="290480"/>
                </a:lnTo>
                <a:lnTo>
                  <a:pt x="111460" y="311149"/>
                </a:lnTo>
                <a:lnTo>
                  <a:pt x="152163" y="317150"/>
                </a:lnTo>
                <a:lnTo>
                  <a:pt x="155084" y="316007"/>
                </a:lnTo>
                <a:lnTo>
                  <a:pt x="173448" y="279628"/>
                </a:lnTo>
                <a:lnTo>
                  <a:pt x="184453" y="242125"/>
                </a:lnTo>
                <a:lnTo>
                  <a:pt x="183953" y="235053"/>
                </a:lnTo>
                <a:lnTo>
                  <a:pt x="181119" y="231171"/>
                </a:lnTo>
                <a:lnTo>
                  <a:pt x="169618" y="230413"/>
                </a:lnTo>
                <a:lnTo>
                  <a:pt x="157783" y="227774"/>
                </a:lnTo>
                <a:lnTo>
                  <a:pt x="145615" y="223277"/>
                </a:lnTo>
                <a:lnTo>
                  <a:pt x="133113" y="216947"/>
                </a:lnTo>
                <a:lnTo>
                  <a:pt x="117877" y="203874"/>
                </a:lnTo>
                <a:lnTo>
                  <a:pt x="111238" y="187134"/>
                </a:lnTo>
                <a:lnTo>
                  <a:pt x="113218" y="166727"/>
                </a:lnTo>
                <a:lnTo>
                  <a:pt x="132032" y="129676"/>
                </a:lnTo>
                <a:lnTo>
                  <a:pt x="164413" y="103774"/>
                </a:lnTo>
                <a:lnTo>
                  <a:pt x="171832" y="102774"/>
                </a:lnTo>
                <a:lnTo>
                  <a:pt x="178752" y="103584"/>
                </a:lnTo>
                <a:lnTo>
                  <a:pt x="206392" y="145827"/>
                </a:lnTo>
                <a:lnTo>
                  <a:pt x="207789" y="152304"/>
                </a:lnTo>
                <a:lnTo>
                  <a:pt x="209821" y="156241"/>
                </a:lnTo>
                <a:lnTo>
                  <a:pt x="215155" y="159289"/>
                </a:lnTo>
                <a:lnTo>
                  <a:pt x="218838" y="160813"/>
                </a:lnTo>
                <a:lnTo>
                  <a:pt x="228723" y="160549"/>
                </a:lnTo>
                <a:lnTo>
                  <a:pt x="266209" y="135921"/>
                </a:lnTo>
                <a:lnTo>
                  <a:pt x="290720" y="103028"/>
                </a:lnTo>
                <a:lnTo>
                  <a:pt x="292498" y="96424"/>
                </a:lnTo>
                <a:lnTo>
                  <a:pt x="291482" y="90709"/>
                </a:lnTo>
                <a:lnTo>
                  <a:pt x="272940" y="53149"/>
                </a:lnTo>
                <a:lnTo>
                  <a:pt x="229633" y="19208"/>
                </a:lnTo>
                <a:lnTo>
                  <a:pt x="201727" y="6401"/>
                </a:lnTo>
                <a:lnTo>
                  <a:pt x="17383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07819" y="216408"/>
            <a:ext cx="128016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68879" y="422148"/>
            <a:ext cx="128015" cy="12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96468" y="542544"/>
            <a:ext cx="211835" cy="2103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28659" y="539495"/>
            <a:ext cx="12954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19088" y="345947"/>
            <a:ext cx="128015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44" y="4735066"/>
            <a:ext cx="1924811" cy="3928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19950" y="3477133"/>
            <a:ext cx="384175" cy="466090"/>
          </a:xfrm>
          <a:custGeom>
            <a:avLst/>
            <a:gdLst/>
            <a:ahLst/>
            <a:cxnLst/>
            <a:rect l="l" t="t" r="r" b="b"/>
            <a:pathLst>
              <a:path w="384175" h="466089">
                <a:moveTo>
                  <a:pt x="119265" y="0"/>
                </a:moveTo>
                <a:lnTo>
                  <a:pt x="115277" y="14097"/>
                </a:lnTo>
                <a:lnTo>
                  <a:pt x="182460" y="234696"/>
                </a:lnTo>
                <a:lnTo>
                  <a:pt x="4000" y="374523"/>
                </a:lnTo>
                <a:lnTo>
                  <a:pt x="0" y="388493"/>
                </a:lnTo>
                <a:lnTo>
                  <a:pt x="271398" y="465772"/>
                </a:lnTo>
                <a:lnTo>
                  <a:pt x="308749" y="358521"/>
                </a:lnTo>
                <a:lnTo>
                  <a:pt x="280123" y="350393"/>
                </a:lnTo>
                <a:lnTo>
                  <a:pt x="271175" y="367248"/>
                </a:lnTo>
                <a:lnTo>
                  <a:pt x="262732" y="380460"/>
                </a:lnTo>
                <a:lnTo>
                  <a:pt x="254797" y="390005"/>
                </a:lnTo>
                <a:lnTo>
                  <a:pt x="247370" y="395859"/>
                </a:lnTo>
                <a:lnTo>
                  <a:pt x="239538" y="398877"/>
                </a:lnTo>
                <a:lnTo>
                  <a:pt x="230387" y="400026"/>
                </a:lnTo>
                <a:lnTo>
                  <a:pt x="219917" y="399300"/>
                </a:lnTo>
                <a:lnTo>
                  <a:pt x="208127" y="396697"/>
                </a:lnTo>
                <a:lnTo>
                  <a:pt x="78435" y="359791"/>
                </a:lnTo>
                <a:lnTo>
                  <a:pt x="231927" y="239141"/>
                </a:lnTo>
                <a:lnTo>
                  <a:pt x="236740" y="222250"/>
                </a:lnTo>
                <a:lnTo>
                  <a:pt x="180759" y="45974"/>
                </a:lnTo>
                <a:lnTo>
                  <a:pt x="289267" y="76835"/>
                </a:lnTo>
                <a:lnTo>
                  <a:pt x="300069" y="80835"/>
                </a:lnTo>
                <a:lnTo>
                  <a:pt x="324932" y="111507"/>
                </a:lnTo>
                <a:lnTo>
                  <a:pt x="328508" y="144897"/>
                </a:lnTo>
                <a:lnTo>
                  <a:pt x="328434" y="167640"/>
                </a:lnTo>
                <a:lnTo>
                  <a:pt x="355345" y="175260"/>
                </a:lnTo>
                <a:lnTo>
                  <a:pt x="383794" y="75311"/>
                </a:lnTo>
                <a:lnTo>
                  <a:pt x="11926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8871" y="995908"/>
            <a:ext cx="4995545" cy="3594100"/>
          </a:xfrm>
          <a:custGeom>
            <a:avLst/>
            <a:gdLst/>
            <a:ahLst/>
            <a:cxnLst/>
            <a:rect l="l" t="t" r="r" b="b"/>
            <a:pathLst>
              <a:path w="4995545" h="3594100">
                <a:moveTo>
                  <a:pt x="3699091" y="2464473"/>
                </a:moveTo>
                <a:lnTo>
                  <a:pt x="2521458" y="2464473"/>
                </a:lnTo>
                <a:lnTo>
                  <a:pt x="1212278" y="2464473"/>
                </a:lnTo>
                <a:lnTo>
                  <a:pt x="0" y="2464473"/>
                </a:lnTo>
                <a:lnTo>
                  <a:pt x="0" y="3150235"/>
                </a:lnTo>
                <a:lnTo>
                  <a:pt x="0" y="3593554"/>
                </a:lnTo>
                <a:lnTo>
                  <a:pt x="1212215" y="3593554"/>
                </a:lnTo>
                <a:lnTo>
                  <a:pt x="2521458" y="3593554"/>
                </a:lnTo>
                <a:lnTo>
                  <a:pt x="3699091" y="3593554"/>
                </a:lnTo>
                <a:lnTo>
                  <a:pt x="3699091" y="3150247"/>
                </a:lnTo>
                <a:lnTo>
                  <a:pt x="3699091" y="2464473"/>
                </a:lnTo>
                <a:close/>
              </a:path>
              <a:path w="4995545" h="3594100">
                <a:moveTo>
                  <a:pt x="3699091" y="541959"/>
                </a:moveTo>
                <a:lnTo>
                  <a:pt x="2521458" y="541959"/>
                </a:lnTo>
                <a:lnTo>
                  <a:pt x="1212278" y="541959"/>
                </a:lnTo>
                <a:lnTo>
                  <a:pt x="0" y="541959"/>
                </a:lnTo>
                <a:lnTo>
                  <a:pt x="0" y="1227709"/>
                </a:lnTo>
                <a:lnTo>
                  <a:pt x="0" y="1903349"/>
                </a:lnTo>
                <a:lnTo>
                  <a:pt x="0" y="2464460"/>
                </a:lnTo>
                <a:lnTo>
                  <a:pt x="1212215" y="2464460"/>
                </a:lnTo>
                <a:lnTo>
                  <a:pt x="2521458" y="2464460"/>
                </a:lnTo>
                <a:lnTo>
                  <a:pt x="3699091" y="2464460"/>
                </a:lnTo>
                <a:lnTo>
                  <a:pt x="3699091" y="1903374"/>
                </a:lnTo>
                <a:lnTo>
                  <a:pt x="3699091" y="1227734"/>
                </a:lnTo>
                <a:lnTo>
                  <a:pt x="3699091" y="541959"/>
                </a:lnTo>
                <a:close/>
              </a:path>
              <a:path w="4995545" h="3594100">
                <a:moveTo>
                  <a:pt x="3699091" y="0"/>
                </a:moveTo>
                <a:lnTo>
                  <a:pt x="2521458" y="0"/>
                </a:lnTo>
                <a:lnTo>
                  <a:pt x="1212278" y="0"/>
                </a:lnTo>
                <a:lnTo>
                  <a:pt x="0" y="0"/>
                </a:lnTo>
                <a:lnTo>
                  <a:pt x="0" y="541934"/>
                </a:lnTo>
                <a:lnTo>
                  <a:pt x="1212215" y="541934"/>
                </a:lnTo>
                <a:lnTo>
                  <a:pt x="2521458" y="541934"/>
                </a:lnTo>
                <a:lnTo>
                  <a:pt x="3699091" y="541934"/>
                </a:lnTo>
                <a:lnTo>
                  <a:pt x="3699091" y="0"/>
                </a:lnTo>
                <a:close/>
              </a:path>
              <a:path w="4995545" h="3594100">
                <a:moveTo>
                  <a:pt x="4995291" y="2464473"/>
                </a:moveTo>
                <a:lnTo>
                  <a:pt x="3699129" y="2464473"/>
                </a:lnTo>
                <a:lnTo>
                  <a:pt x="3699129" y="3150235"/>
                </a:lnTo>
                <a:lnTo>
                  <a:pt x="3699129" y="3593554"/>
                </a:lnTo>
                <a:lnTo>
                  <a:pt x="4995291" y="3593554"/>
                </a:lnTo>
                <a:lnTo>
                  <a:pt x="4995291" y="3150247"/>
                </a:lnTo>
                <a:lnTo>
                  <a:pt x="4995291" y="2464473"/>
                </a:lnTo>
                <a:close/>
              </a:path>
              <a:path w="4995545" h="3594100">
                <a:moveTo>
                  <a:pt x="4995291" y="541959"/>
                </a:moveTo>
                <a:lnTo>
                  <a:pt x="3699129" y="541959"/>
                </a:lnTo>
                <a:lnTo>
                  <a:pt x="3699129" y="1227709"/>
                </a:lnTo>
                <a:lnTo>
                  <a:pt x="3699129" y="1903349"/>
                </a:lnTo>
                <a:lnTo>
                  <a:pt x="3699129" y="2464460"/>
                </a:lnTo>
                <a:lnTo>
                  <a:pt x="4995291" y="2464460"/>
                </a:lnTo>
                <a:lnTo>
                  <a:pt x="4995291" y="1903374"/>
                </a:lnTo>
                <a:lnTo>
                  <a:pt x="4995291" y="1227734"/>
                </a:lnTo>
                <a:lnTo>
                  <a:pt x="4995291" y="541959"/>
                </a:lnTo>
                <a:close/>
              </a:path>
              <a:path w="4995545" h="3594100">
                <a:moveTo>
                  <a:pt x="4995291" y="0"/>
                </a:moveTo>
                <a:lnTo>
                  <a:pt x="3699129" y="0"/>
                </a:lnTo>
                <a:lnTo>
                  <a:pt x="3699129" y="541934"/>
                </a:lnTo>
                <a:lnTo>
                  <a:pt x="4995291" y="541934"/>
                </a:lnTo>
                <a:lnTo>
                  <a:pt x="4995291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89876" y="381254"/>
          <a:ext cx="7183755" cy="4208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9160"/>
                <a:gridCol w="1212214"/>
                <a:gridCol w="1309370"/>
                <a:gridCol w="1177925"/>
                <a:gridCol w="1296670"/>
              </a:tblGrid>
              <a:tr h="614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9865">
                        <a:lnSpc>
                          <a:spcPct val="100000"/>
                        </a:lnSpc>
                      </a:pPr>
                      <a:r>
                        <a:rPr dirty="0" sz="1400" spc="-7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Research</a:t>
                      </a:r>
                      <a:r>
                        <a:rPr dirty="0" sz="1400" spc="-18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dirty="0" sz="1400" spc="-7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Research</a:t>
                      </a:r>
                      <a:r>
                        <a:rPr dirty="0" sz="1400" spc="-18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dirty="0" sz="1400" spc="-7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Research</a:t>
                      </a:r>
                      <a:r>
                        <a:rPr dirty="0" sz="1400" spc="-18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</a:pPr>
                      <a:r>
                        <a:rPr dirty="0" sz="1400" spc="-5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dirty="0" sz="1400" spc="-16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DD6F2C"/>
                    </a:solidFill>
                  </a:tcPr>
                </a:tc>
              </a:tr>
              <a:tr h="5419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Assisted </a:t>
                      </a: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document</a:t>
                      </a:r>
                      <a:r>
                        <a:rPr dirty="0" sz="1100" spc="-19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capturing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B w="19050">
                      <a:solidFill>
                        <a:srgbClr val="E6EEB5"/>
                      </a:solidFill>
                      <a:prstDash val="solid"/>
                    </a:lnB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marL="91440" marR="8572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Detect</a:t>
                      </a:r>
                      <a:r>
                        <a:rPr dirty="0" sz="1100" spc="-13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14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enhance</a:t>
                      </a:r>
                      <a:r>
                        <a:rPr dirty="0" sz="1100" spc="-13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-1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document  </a:t>
                      </a:r>
                      <a:r>
                        <a:rPr dirty="0" sz="1100" spc="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 spc="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overall </a:t>
                      </a:r>
                      <a:r>
                        <a:rPr dirty="0" sz="1100" spc="-4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scanned  </a:t>
                      </a:r>
                      <a:r>
                        <a:rPr dirty="0" sz="1100" spc="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image(Distortions/Lighting)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T w="19050">
                      <a:solidFill>
                        <a:srgbClr val="E6EEB5"/>
                      </a:solidFill>
                      <a:prstDash val="solid"/>
                    </a:lnT>
                    <a:lnB w="19050">
                      <a:solidFill>
                        <a:srgbClr val="E6EEB5"/>
                      </a:solidFill>
                      <a:prstDash val="solid"/>
                    </a:lnB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</a:tr>
              <a:tr h="675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86765" marR="140970" indent="-640715">
                        <a:lnSpc>
                          <a:spcPct val="100000"/>
                        </a:lnSpc>
                      </a:pP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Detect</a:t>
                      </a:r>
                      <a:r>
                        <a:rPr dirty="0" sz="1100" spc="-13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13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classify</a:t>
                      </a:r>
                      <a:r>
                        <a:rPr dirty="0" sz="1100" spc="-10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tables</a:t>
                      </a:r>
                      <a:r>
                        <a:rPr dirty="0" sz="1100" spc="-1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1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the  </a:t>
                      </a: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document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19050">
                      <a:solidFill>
                        <a:srgbClr val="E6EEB5"/>
                      </a:solidFill>
                      <a:prstDash val="solid"/>
                    </a:lnT>
                    <a:lnB w="19050">
                      <a:solidFill>
                        <a:srgbClr val="E6EEB5"/>
                      </a:solidFill>
                      <a:prstDash val="solid"/>
                    </a:lnB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</a:tr>
              <a:tr h="561086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Detect</a:t>
                      </a:r>
                      <a:r>
                        <a:rPr dirty="0" sz="1100" spc="-13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3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images</a:t>
                      </a:r>
                      <a:r>
                        <a:rPr dirty="0" sz="1100" spc="-114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1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graphs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separately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9220">
                    <a:lnT w="19050">
                      <a:solidFill>
                        <a:srgbClr val="E6EEB5"/>
                      </a:solidFill>
                      <a:prstDash val="solid"/>
                    </a:lnT>
                    <a:lnB w="19050">
                      <a:solidFill>
                        <a:srgbClr val="E6EEB5"/>
                      </a:solidFill>
                      <a:prstDash val="solid"/>
                    </a:lnB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</a:tr>
              <a:tr h="685787">
                <a:tc>
                  <a:txBody>
                    <a:bodyPr/>
                    <a:lstStyle/>
                    <a:p>
                      <a:pPr algn="ctr" marL="223520" marR="21526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Detect</a:t>
                      </a:r>
                      <a:r>
                        <a:rPr dirty="0" sz="1100" spc="-14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14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classify</a:t>
                      </a:r>
                      <a:r>
                        <a:rPr dirty="0" sz="1100" spc="-10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texts</a:t>
                      </a:r>
                      <a:r>
                        <a:rPr dirty="0" sz="1100" spc="-12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and  </a:t>
                      </a:r>
                      <a:r>
                        <a:rPr dirty="0" sz="1100" spc="-2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mathematic expressions  </a:t>
                      </a:r>
                      <a:r>
                        <a:rPr dirty="0" sz="1100" spc="-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separately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T w="19050">
                      <a:solidFill>
                        <a:srgbClr val="E6EEB5"/>
                      </a:solidFill>
                      <a:prstDash val="solid"/>
                    </a:lnT>
                    <a:lnB w="19050">
                      <a:solidFill>
                        <a:srgbClr val="E6EEB5"/>
                      </a:solidFill>
                      <a:prstDash val="solid"/>
                    </a:lnB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</a:tr>
              <a:tr h="4433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100" spc="-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Optimized</a:t>
                      </a:r>
                      <a:r>
                        <a:rPr dirty="0" sz="1100" spc="-1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4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-10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mobile/cloud</a:t>
                      </a:r>
                      <a:r>
                        <a:rPr dirty="0" sz="1100" spc="-1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use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4620">
                    <a:lnT w="19050">
                      <a:solidFill>
                        <a:srgbClr val="E6EEB5"/>
                      </a:solidFill>
                      <a:prstDash val="solid"/>
                    </a:lnT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3555491" y="1171955"/>
            <a:ext cx="4113529" cy="3436620"/>
            <a:chOff x="3555491" y="1171955"/>
            <a:chExt cx="4113529" cy="3436620"/>
          </a:xfrm>
        </p:grpSpPr>
        <p:sp>
          <p:nvSpPr>
            <p:cNvPr id="5" name="object 5"/>
            <p:cNvSpPr/>
            <p:nvPr/>
          </p:nvSpPr>
          <p:spPr>
            <a:xfrm>
              <a:off x="7274051" y="1171955"/>
              <a:ext cx="394716" cy="3200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01211" y="1181099"/>
              <a:ext cx="295656" cy="3215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852415" y="1175003"/>
              <a:ext cx="294132" cy="3215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88379" y="1171955"/>
              <a:ext cx="294132" cy="3215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55491" y="2470403"/>
              <a:ext cx="394715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601211" y="1776983"/>
              <a:ext cx="295656" cy="3215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601211" y="3107435"/>
              <a:ext cx="295656" cy="3200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01211" y="3697223"/>
              <a:ext cx="295656" cy="3215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01211" y="4288535"/>
              <a:ext cx="295656" cy="3200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52415" y="1776983"/>
              <a:ext cx="294132" cy="3215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02123" y="2470403"/>
              <a:ext cx="394715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2123" y="3093720"/>
              <a:ext cx="394715" cy="3200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802123" y="3715511"/>
              <a:ext cx="394715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52415" y="4288535"/>
              <a:ext cx="294132" cy="3200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42659" y="4280916"/>
              <a:ext cx="394715" cy="3215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274051" y="1741931"/>
              <a:ext cx="394716" cy="3215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274051" y="2436875"/>
              <a:ext cx="394716" cy="3200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274051" y="3072383"/>
              <a:ext cx="394716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274051" y="3663695"/>
              <a:ext cx="394716" cy="3200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274051" y="4253483"/>
              <a:ext cx="394716" cy="3215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092951" y="1770887"/>
              <a:ext cx="294132" cy="3200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080759" y="3709416"/>
              <a:ext cx="295656" cy="3200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030467" y="2458211"/>
              <a:ext cx="394715" cy="3200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080759" y="3099816"/>
              <a:ext cx="295656" cy="3215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9144" y="4735066"/>
            <a:ext cx="1924811" cy="392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523"/>
            <a:ext cx="1905000" cy="1332230"/>
          </a:xfrm>
          <a:custGeom>
            <a:avLst/>
            <a:gdLst/>
            <a:ahLst/>
            <a:cxnLst/>
            <a:rect l="l" t="t" r="r" b="b"/>
            <a:pathLst>
              <a:path w="1905000" h="1332229">
                <a:moveTo>
                  <a:pt x="0" y="0"/>
                </a:moveTo>
                <a:lnTo>
                  <a:pt x="0" y="1331964"/>
                </a:lnTo>
                <a:lnTo>
                  <a:pt x="1874901" y="1331964"/>
                </a:lnTo>
                <a:lnTo>
                  <a:pt x="1885715" y="1283232"/>
                </a:lnTo>
                <a:lnTo>
                  <a:pt x="1894276" y="1234094"/>
                </a:lnTo>
                <a:lnTo>
                  <a:pt x="1900404" y="1184727"/>
                </a:lnTo>
                <a:lnTo>
                  <a:pt x="1903917" y="1135307"/>
                </a:lnTo>
                <a:lnTo>
                  <a:pt x="1904634" y="1086010"/>
                </a:lnTo>
                <a:lnTo>
                  <a:pt x="1902375" y="1037012"/>
                </a:lnTo>
                <a:lnTo>
                  <a:pt x="1896959" y="988489"/>
                </a:lnTo>
                <a:lnTo>
                  <a:pt x="1888205" y="940618"/>
                </a:lnTo>
                <a:lnTo>
                  <a:pt x="1875931" y="893575"/>
                </a:lnTo>
                <a:lnTo>
                  <a:pt x="1859957" y="847536"/>
                </a:lnTo>
                <a:lnTo>
                  <a:pt x="1840102" y="802678"/>
                </a:lnTo>
                <a:lnTo>
                  <a:pt x="1816709" y="760316"/>
                </a:lnTo>
                <a:lnTo>
                  <a:pt x="1789703" y="720219"/>
                </a:lnTo>
                <a:lnTo>
                  <a:pt x="1759362" y="682578"/>
                </a:lnTo>
                <a:lnTo>
                  <a:pt x="1725962" y="647586"/>
                </a:lnTo>
                <a:lnTo>
                  <a:pt x="1689781" y="615432"/>
                </a:lnTo>
                <a:lnTo>
                  <a:pt x="1651095" y="586309"/>
                </a:lnTo>
                <a:lnTo>
                  <a:pt x="1610181" y="560408"/>
                </a:lnTo>
                <a:lnTo>
                  <a:pt x="1567316" y="537920"/>
                </a:lnTo>
                <a:lnTo>
                  <a:pt x="1522777" y="519037"/>
                </a:lnTo>
                <a:lnTo>
                  <a:pt x="1476841" y="503949"/>
                </a:lnTo>
                <a:lnTo>
                  <a:pt x="1429785" y="492849"/>
                </a:lnTo>
                <a:lnTo>
                  <a:pt x="1381887" y="485927"/>
                </a:lnTo>
                <a:lnTo>
                  <a:pt x="1336667" y="483182"/>
                </a:lnTo>
                <a:lnTo>
                  <a:pt x="1272291" y="484855"/>
                </a:lnTo>
                <a:lnTo>
                  <a:pt x="1223191" y="490127"/>
                </a:lnTo>
                <a:lnTo>
                  <a:pt x="1174362" y="498402"/>
                </a:lnTo>
                <a:lnTo>
                  <a:pt x="1125777" y="509267"/>
                </a:lnTo>
                <a:lnTo>
                  <a:pt x="1077410" y="522303"/>
                </a:lnTo>
                <a:lnTo>
                  <a:pt x="1029233" y="537094"/>
                </a:lnTo>
                <a:lnTo>
                  <a:pt x="981220" y="553223"/>
                </a:lnTo>
                <a:lnTo>
                  <a:pt x="933345" y="570275"/>
                </a:lnTo>
                <a:lnTo>
                  <a:pt x="837900" y="605477"/>
                </a:lnTo>
                <a:lnTo>
                  <a:pt x="790276" y="622795"/>
                </a:lnTo>
                <a:lnTo>
                  <a:pt x="742683" y="639368"/>
                </a:lnTo>
                <a:lnTo>
                  <a:pt x="699651" y="653084"/>
                </a:lnTo>
                <a:lnTo>
                  <a:pt x="655842" y="664584"/>
                </a:lnTo>
                <a:lnTo>
                  <a:pt x="611540" y="672494"/>
                </a:lnTo>
                <a:lnTo>
                  <a:pt x="567029" y="675436"/>
                </a:lnTo>
                <a:lnTo>
                  <a:pt x="555115" y="675205"/>
                </a:lnTo>
                <a:lnTo>
                  <a:pt x="470002" y="657955"/>
                </a:lnTo>
                <a:lnTo>
                  <a:pt x="424270" y="635766"/>
                </a:lnTo>
                <a:lnTo>
                  <a:pt x="382325" y="606264"/>
                </a:lnTo>
                <a:lnTo>
                  <a:pt x="344227" y="570768"/>
                </a:lnTo>
                <a:lnTo>
                  <a:pt x="310041" y="530596"/>
                </a:lnTo>
                <a:lnTo>
                  <a:pt x="279830" y="487068"/>
                </a:lnTo>
                <a:lnTo>
                  <a:pt x="253657" y="441502"/>
                </a:lnTo>
                <a:lnTo>
                  <a:pt x="230720" y="394735"/>
                </a:lnTo>
                <a:lnTo>
                  <a:pt x="209669" y="347043"/>
                </a:lnTo>
                <a:lnTo>
                  <a:pt x="169449" y="250808"/>
                </a:lnTo>
                <a:lnTo>
                  <a:pt x="148394" y="203227"/>
                </a:lnTo>
                <a:lnTo>
                  <a:pt x="125450" y="156645"/>
                </a:lnTo>
                <a:lnTo>
                  <a:pt x="99674" y="111544"/>
                </a:lnTo>
                <a:lnTo>
                  <a:pt x="54939" y="51057"/>
                </a:lnTo>
                <a:lnTo>
                  <a:pt x="28670" y="23947"/>
                </a:lnTo>
                <a:lnTo>
                  <a:pt x="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43936" y="3815343"/>
            <a:ext cx="1900555" cy="1328420"/>
          </a:xfrm>
          <a:custGeom>
            <a:avLst/>
            <a:gdLst/>
            <a:ahLst/>
            <a:cxnLst/>
            <a:rect l="l" t="t" r="r" b="b"/>
            <a:pathLst>
              <a:path w="1900554" h="1328420">
                <a:moveTo>
                  <a:pt x="582945" y="479186"/>
                </a:moveTo>
                <a:lnTo>
                  <a:pt x="537868" y="480810"/>
                </a:lnTo>
                <a:lnTo>
                  <a:pt x="474848" y="489029"/>
                </a:lnTo>
                <a:lnTo>
                  <a:pt x="427792" y="500129"/>
                </a:lnTo>
                <a:lnTo>
                  <a:pt x="381857" y="515217"/>
                </a:lnTo>
                <a:lnTo>
                  <a:pt x="337318" y="534100"/>
                </a:lnTo>
                <a:lnTo>
                  <a:pt x="294453" y="556588"/>
                </a:lnTo>
                <a:lnTo>
                  <a:pt x="253539" y="582490"/>
                </a:lnTo>
                <a:lnTo>
                  <a:pt x="214853" y="611612"/>
                </a:lnTo>
                <a:lnTo>
                  <a:pt x="178671" y="643766"/>
                </a:lnTo>
                <a:lnTo>
                  <a:pt x="145272" y="678758"/>
                </a:lnTo>
                <a:lnTo>
                  <a:pt x="114930" y="716399"/>
                </a:lnTo>
                <a:lnTo>
                  <a:pt x="87925" y="756496"/>
                </a:lnTo>
                <a:lnTo>
                  <a:pt x="64531" y="798858"/>
                </a:lnTo>
                <a:lnTo>
                  <a:pt x="44677" y="843717"/>
                </a:lnTo>
                <a:lnTo>
                  <a:pt x="28703" y="889756"/>
                </a:lnTo>
                <a:lnTo>
                  <a:pt x="16429" y="936799"/>
                </a:lnTo>
                <a:lnTo>
                  <a:pt x="7675" y="984670"/>
                </a:lnTo>
                <a:lnTo>
                  <a:pt x="2258" y="1033192"/>
                </a:lnTo>
                <a:lnTo>
                  <a:pt x="0" y="1082190"/>
                </a:lnTo>
                <a:lnTo>
                  <a:pt x="717" y="1131487"/>
                </a:lnTo>
                <a:lnTo>
                  <a:pt x="4230" y="1180908"/>
                </a:lnTo>
                <a:lnTo>
                  <a:pt x="10358" y="1230275"/>
                </a:lnTo>
                <a:lnTo>
                  <a:pt x="18919" y="1279412"/>
                </a:lnTo>
                <a:lnTo>
                  <a:pt x="29733" y="1328144"/>
                </a:lnTo>
                <a:lnTo>
                  <a:pt x="1900062" y="1328144"/>
                </a:lnTo>
                <a:lnTo>
                  <a:pt x="1900062" y="671617"/>
                </a:lnTo>
                <a:lnTo>
                  <a:pt x="1337579" y="671617"/>
                </a:lnTo>
                <a:lnTo>
                  <a:pt x="1293098" y="668674"/>
                </a:lnTo>
                <a:lnTo>
                  <a:pt x="1248806" y="660764"/>
                </a:lnTo>
                <a:lnTo>
                  <a:pt x="1204991" y="649264"/>
                </a:lnTo>
                <a:lnTo>
                  <a:pt x="1161938" y="635549"/>
                </a:lnTo>
                <a:lnTo>
                  <a:pt x="1114341" y="618975"/>
                </a:lnTo>
                <a:lnTo>
                  <a:pt x="971274" y="566455"/>
                </a:lnTo>
                <a:lnTo>
                  <a:pt x="923403" y="549403"/>
                </a:lnTo>
                <a:lnTo>
                  <a:pt x="875395" y="533274"/>
                </a:lnTo>
                <a:lnTo>
                  <a:pt x="827223" y="518483"/>
                </a:lnTo>
                <a:lnTo>
                  <a:pt x="778859" y="505447"/>
                </a:lnTo>
                <a:lnTo>
                  <a:pt x="730277" y="494583"/>
                </a:lnTo>
                <a:lnTo>
                  <a:pt x="681449" y="486307"/>
                </a:lnTo>
                <a:lnTo>
                  <a:pt x="632348" y="481036"/>
                </a:lnTo>
                <a:lnTo>
                  <a:pt x="582945" y="479186"/>
                </a:lnTo>
                <a:close/>
              </a:path>
              <a:path w="1900554" h="1328420">
                <a:moveTo>
                  <a:pt x="1900062" y="0"/>
                </a:moveTo>
                <a:lnTo>
                  <a:pt x="1849691" y="47237"/>
                </a:lnTo>
                <a:lnTo>
                  <a:pt x="1804939" y="107724"/>
                </a:lnTo>
                <a:lnTo>
                  <a:pt x="1779178" y="152826"/>
                </a:lnTo>
                <a:lnTo>
                  <a:pt x="1756240" y="199407"/>
                </a:lnTo>
                <a:lnTo>
                  <a:pt x="1735186" y="246988"/>
                </a:lnTo>
                <a:lnTo>
                  <a:pt x="1694971" y="343223"/>
                </a:lnTo>
                <a:lnTo>
                  <a:pt x="1673931" y="390915"/>
                </a:lnTo>
                <a:lnTo>
                  <a:pt x="1651015" y="437683"/>
                </a:lnTo>
                <a:lnTo>
                  <a:pt x="1624814" y="483248"/>
                </a:lnTo>
                <a:lnTo>
                  <a:pt x="1594586" y="526776"/>
                </a:lnTo>
                <a:lnTo>
                  <a:pt x="1560392" y="566948"/>
                </a:lnTo>
                <a:lnTo>
                  <a:pt x="1522294" y="602444"/>
                </a:lnTo>
                <a:lnTo>
                  <a:pt x="1480356" y="631946"/>
                </a:lnTo>
                <a:lnTo>
                  <a:pt x="1434638" y="654135"/>
                </a:lnTo>
                <a:lnTo>
                  <a:pt x="1385204" y="667692"/>
                </a:lnTo>
                <a:lnTo>
                  <a:pt x="1337579" y="671617"/>
                </a:lnTo>
                <a:lnTo>
                  <a:pt x="1900062" y="671617"/>
                </a:lnTo>
                <a:lnTo>
                  <a:pt x="19000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21532" y="596900"/>
            <a:ext cx="29152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DD6F2C"/>
                </a:solidFill>
              </a:rPr>
              <a:t>Research</a:t>
            </a:r>
            <a:r>
              <a:rPr dirty="0" spc="-350">
                <a:solidFill>
                  <a:srgbClr val="DD6F2C"/>
                </a:solidFill>
              </a:rPr>
              <a:t> </a:t>
            </a:r>
            <a:r>
              <a:rPr dirty="0" spc="-80">
                <a:solidFill>
                  <a:srgbClr val="DD6F2C"/>
                </a:solidFill>
              </a:rPr>
              <a:t>Problem</a:t>
            </a:r>
          </a:p>
        </p:txBody>
      </p:sp>
      <p:sp>
        <p:nvSpPr>
          <p:cNvPr id="6" name="object 6"/>
          <p:cNvSpPr/>
          <p:nvPr/>
        </p:nvSpPr>
        <p:spPr>
          <a:xfrm>
            <a:off x="4472813" y="4457130"/>
            <a:ext cx="239061" cy="245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8462" y="1384859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4" h="343535">
                <a:moveTo>
                  <a:pt x="152413" y="0"/>
                </a:moveTo>
                <a:lnTo>
                  <a:pt x="149072" y="837"/>
                </a:lnTo>
                <a:lnTo>
                  <a:pt x="0" y="260044"/>
                </a:lnTo>
                <a:lnTo>
                  <a:pt x="11170" y="278735"/>
                </a:lnTo>
                <a:lnTo>
                  <a:pt x="44069" y="311640"/>
                </a:lnTo>
                <a:lnTo>
                  <a:pt x="88973" y="336786"/>
                </a:lnTo>
                <a:lnTo>
                  <a:pt x="133498" y="343314"/>
                </a:lnTo>
                <a:lnTo>
                  <a:pt x="154851" y="338911"/>
                </a:lnTo>
                <a:lnTo>
                  <a:pt x="194048" y="315083"/>
                </a:lnTo>
                <a:lnTo>
                  <a:pt x="227482" y="271728"/>
                </a:lnTo>
                <a:lnTo>
                  <a:pt x="228818" y="268553"/>
                </a:lnTo>
                <a:lnTo>
                  <a:pt x="112903" y="268553"/>
                </a:lnTo>
                <a:lnTo>
                  <a:pt x="107822" y="267791"/>
                </a:lnTo>
                <a:lnTo>
                  <a:pt x="103619" y="265314"/>
                </a:lnTo>
                <a:lnTo>
                  <a:pt x="99631" y="263092"/>
                </a:lnTo>
                <a:lnTo>
                  <a:pt x="96189" y="260044"/>
                </a:lnTo>
                <a:lnTo>
                  <a:pt x="93408" y="256361"/>
                </a:lnTo>
                <a:lnTo>
                  <a:pt x="136944" y="180669"/>
                </a:lnTo>
                <a:lnTo>
                  <a:pt x="142849" y="180161"/>
                </a:lnTo>
                <a:lnTo>
                  <a:pt x="244069" y="180161"/>
                </a:lnTo>
                <a:lnTo>
                  <a:pt x="232166" y="155249"/>
                </a:lnTo>
                <a:lnTo>
                  <a:pt x="199186" y="128345"/>
                </a:lnTo>
                <a:lnTo>
                  <a:pt x="173189" y="117550"/>
                </a:lnTo>
                <a:lnTo>
                  <a:pt x="217411" y="40715"/>
                </a:lnTo>
                <a:lnTo>
                  <a:pt x="186093" y="15823"/>
                </a:lnTo>
                <a:lnTo>
                  <a:pt x="159696" y="2234"/>
                </a:lnTo>
                <a:lnTo>
                  <a:pt x="152413" y="0"/>
                </a:lnTo>
                <a:close/>
              </a:path>
              <a:path w="248284" h="343535">
                <a:moveTo>
                  <a:pt x="244069" y="180161"/>
                </a:moveTo>
                <a:lnTo>
                  <a:pt x="142849" y="180161"/>
                </a:lnTo>
                <a:lnTo>
                  <a:pt x="148043" y="181177"/>
                </a:lnTo>
                <a:lnTo>
                  <a:pt x="152527" y="183844"/>
                </a:lnTo>
                <a:lnTo>
                  <a:pt x="160770" y="191966"/>
                </a:lnTo>
                <a:lnTo>
                  <a:pt x="163306" y="203577"/>
                </a:lnTo>
                <a:lnTo>
                  <a:pt x="160131" y="218688"/>
                </a:lnTo>
                <a:lnTo>
                  <a:pt x="134853" y="259409"/>
                </a:lnTo>
                <a:lnTo>
                  <a:pt x="112903" y="268553"/>
                </a:lnTo>
                <a:lnTo>
                  <a:pt x="228818" y="268553"/>
                </a:lnTo>
                <a:lnTo>
                  <a:pt x="246315" y="226964"/>
                </a:lnTo>
                <a:lnTo>
                  <a:pt x="247877" y="188130"/>
                </a:lnTo>
                <a:lnTo>
                  <a:pt x="244069" y="18016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55748" y="1484375"/>
            <a:ext cx="172212" cy="172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60676" y="4340352"/>
            <a:ext cx="118872" cy="118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41947" y="4459223"/>
            <a:ext cx="118872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223260" y="1565878"/>
            <a:ext cx="2777490" cy="1929130"/>
            <a:chOff x="3223260" y="1565878"/>
            <a:chExt cx="2777490" cy="1929130"/>
          </a:xfrm>
        </p:grpSpPr>
        <p:sp>
          <p:nvSpPr>
            <p:cNvPr id="12" name="object 12"/>
            <p:cNvSpPr/>
            <p:nvPr/>
          </p:nvSpPr>
          <p:spPr>
            <a:xfrm>
              <a:off x="5781442" y="1565878"/>
              <a:ext cx="219307" cy="2379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23260" y="1787652"/>
              <a:ext cx="2712719" cy="17068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98423" y="1885950"/>
            <a:ext cx="2256155" cy="1909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6E772D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400" spc="20" b="0">
                <a:solidFill>
                  <a:srgbClr val="6D772C"/>
                </a:solidFill>
                <a:latin typeface="Lato Light"/>
                <a:cs typeface="Lato Light"/>
              </a:rPr>
              <a:t>Majority </a:t>
            </a:r>
            <a:r>
              <a:rPr dirty="0" sz="1400" spc="15" b="0">
                <a:solidFill>
                  <a:srgbClr val="6D772C"/>
                </a:solidFill>
                <a:latin typeface="Lato Light"/>
                <a:cs typeface="Lato Light"/>
              </a:rPr>
              <a:t>of the </a:t>
            </a:r>
            <a:r>
              <a:rPr dirty="0" sz="1400" spc="10" b="0">
                <a:solidFill>
                  <a:srgbClr val="6D772C"/>
                </a:solidFill>
                <a:latin typeface="Lato Light"/>
                <a:cs typeface="Lato Light"/>
              </a:rPr>
              <a:t>users</a:t>
            </a:r>
            <a:r>
              <a:rPr dirty="0" sz="1400" spc="-235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400" spc="25" b="0">
                <a:solidFill>
                  <a:srgbClr val="6D772C"/>
                </a:solidFill>
                <a:latin typeface="Lato Light"/>
                <a:cs typeface="Lato Light"/>
              </a:rPr>
              <a:t>will  </a:t>
            </a:r>
            <a:r>
              <a:rPr dirty="0" sz="1400" spc="10" b="0">
                <a:solidFill>
                  <a:srgbClr val="6D772C"/>
                </a:solidFill>
                <a:latin typeface="Lato Light"/>
                <a:cs typeface="Lato Light"/>
              </a:rPr>
              <a:t>not be </a:t>
            </a:r>
            <a:r>
              <a:rPr dirty="0" sz="1400" spc="15" b="0">
                <a:solidFill>
                  <a:srgbClr val="6D772C"/>
                </a:solidFill>
                <a:latin typeface="Lato Light"/>
                <a:cs typeface="Lato Light"/>
              </a:rPr>
              <a:t>able to </a:t>
            </a:r>
            <a:r>
              <a:rPr dirty="0" sz="1400" spc="10" b="0">
                <a:solidFill>
                  <a:srgbClr val="6D772C"/>
                </a:solidFill>
                <a:latin typeface="Lato Light"/>
                <a:cs typeface="Lato Light"/>
              </a:rPr>
              <a:t>see </a:t>
            </a:r>
            <a:r>
              <a:rPr dirty="0" sz="1400" spc="15" b="0">
                <a:solidFill>
                  <a:srgbClr val="6D772C"/>
                </a:solidFill>
                <a:latin typeface="Lato Light"/>
                <a:cs typeface="Lato Light"/>
              </a:rPr>
              <a:t>to  capture </a:t>
            </a:r>
            <a:r>
              <a:rPr dirty="0" sz="1400" spc="20" b="0">
                <a:solidFill>
                  <a:srgbClr val="6D772C"/>
                </a:solidFill>
                <a:latin typeface="Lato Light"/>
                <a:cs typeface="Lato Light"/>
              </a:rPr>
              <a:t>a</a:t>
            </a:r>
            <a:r>
              <a:rPr dirty="0" sz="1400" spc="-10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D772C"/>
                </a:solidFill>
                <a:latin typeface="Lato Light"/>
                <a:cs typeface="Lato Light"/>
              </a:rPr>
              <a:t>document</a:t>
            </a:r>
            <a:endParaRPr sz="1400">
              <a:latin typeface="Lato Light"/>
              <a:cs typeface="Lato Light"/>
            </a:endParaRPr>
          </a:p>
          <a:p>
            <a:pPr>
              <a:lnSpc>
                <a:spcPct val="100000"/>
              </a:lnSpc>
              <a:buClr>
                <a:srgbClr val="6E772D"/>
              </a:buClr>
              <a:buFont typeface="Arial"/>
              <a:buChar char="•"/>
            </a:pPr>
            <a:endParaRPr sz="1700">
              <a:latin typeface="Lato Light"/>
              <a:cs typeface="Lato Light"/>
            </a:endParaRPr>
          </a:p>
          <a:p>
            <a:pPr marL="299085" marR="88900" indent="-287020">
              <a:lnSpc>
                <a:spcPct val="100000"/>
              </a:lnSpc>
              <a:spcBef>
                <a:spcPts val="1030"/>
              </a:spcBef>
              <a:buClr>
                <a:srgbClr val="6E772D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400" spc="20" b="0">
                <a:solidFill>
                  <a:srgbClr val="6D772C"/>
                </a:solidFill>
                <a:latin typeface="Lato Light"/>
                <a:cs typeface="Lato Light"/>
              </a:rPr>
              <a:t>Print </a:t>
            </a:r>
            <a:r>
              <a:rPr dirty="0" sz="1400" spc="15" b="0">
                <a:solidFill>
                  <a:srgbClr val="6D772C"/>
                </a:solidFill>
                <a:latin typeface="Lato Light"/>
                <a:cs typeface="Lato Light"/>
              </a:rPr>
              <a:t>disabled</a:t>
            </a:r>
            <a:r>
              <a:rPr dirty="0" sz="1400" spc="-145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D772C"/>
                </a:solidFill>
                <a:latin typeface="Lato Light"/>
                <a:cs typeface="Lato Light"/>
              </a:rPr>
              <a:t>individual  might </a:t>
            </a:r>
            <a:r>
              <a:rPr dirty="0" sz="1400" spc="10" b="0">
                <a:solidFill>
                  <a:srgbClr val="6D772C"/>
                </a:solidFill>
                <a:latin typeface="Lato Light"/>
                <a:cs typeface="Lato Light"/>
              </a:rPr>
              <a:t>not </a:t>
            </a:r>
            <a:r>
              <a:rPr dirty="0" sz="1400" spc="20" b="0">
                <a:solidFill>
                  <a:srgbClr val="6D772C"/>
                </a:solidFill>
                <a:latin typeface="Lato Light"/>
                <a:cs typeface="Lato Light"/>
              </a:rPr>
              <a:t>know </a:t>
            </a:r>
            <a:r>
              <a:rPr dirty="0" sz="1400" spc="10" b="0">
                <a:solidFill>
                  <a:srgbClr val="6D772C"/>
                </a:solidFill>
                <a:latin typeface="Lato Light"/>
                <a:cs typeface="Lato Light"/>
              </a:rPr>
              <a:t>the  </a:t>
            </a:r>
            <a:r>
              <a:rPr dirty="0" sz="1400" spc="20" b="0">
                <a:solidFill>
                  <a:srgbClr val="6D772C"/>
                </a:solidFill>
                <a:latin typeface="Lato Light"/>
                <a:cs typeface="Lato Light"/>
              </a:rPr>
              <a:t>exact </a:t>
            </a:r>
            <a:r>
              <a:rPr dirty="0" sz="1400" spc="15" b="0">
                <a:solidFill>
                  <a:srgbClr val="6D772C"/>
                </a:solidFill>
                <a:latin typeface="Lato Light"/>
                <a:cs typeface="Lato Light"/>
              </a:rPr>
              <a:t>layout of the  printed</a:t>
            </a:r>
            <a:r>
              <a:rPr dirty="0" sz="1400" spc="-5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D772C"/>
                </a:solidFill>
                <a:latin typeface="Lato Light"/>
                <a:cs typeface="Lato Light"/>
              </a:rPr>
              <a:t>material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6114" y="1917268"/>
            <a:ext cx="2273300" cy="19088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Clr>
                <a:srgbClr val="6E772D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400" spc="-50">
                <a:solidFill>
                  <a:srgbClr val="6D772C"/>
                </a:solidFill>
                <a:latin typeface="Verdana"/>
                <a:cs typeface="Verdana"/>
              </a:rPr>
              <a:t>Whole </a:t>
            </a:r>
            <a:r>
              <a:rPr dirty="0" sz="1400" spc="-114">
                <a:solidFill>
                  <a:srgbClr val="6D772C"/>
                </a:solidFill>
                <a:latin typeface="Verdana"/>
                <a:cs typeface="Verdana"/>
              </a:rPr>
              <a:t>system’s</a:t>
            </a:r>
            <a:r>
              <a:rPr dirty="0" sz="1400" spc="-335">
                <a:solidFill>
                  <a:srgbClr val="6D772C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6D772C"/>
                </a:solidFill>
                <a:latin typeface="Verdana"/>
                <a:cs typeface="Verdana"/>
              </a:rPr>
              <a:t>accuracy  </a:t>
            </a:r>
            <a:r>
              <a:rPr dirty="0" sz="1400" spc="10" b="0">
                <a:solidFill>
                  <a:srgbClr val="6D772C"/>
                </a:solidFill>
                <a:latin typeface="Lato Light"/>
                <a:cs typeface="Lato Light"/>
              </a:rPr>
              <a:t>depends on </a:t>
            </a:r>
            <a:r>
              <a:rPr dirty="0" sz="1400" spc="15" b="0">
                <a:solidFill>
                  <a:srgbClr val="6D772C"/>
                </a:solidFill>
                <a:latin typeface="Lato Light"/>
                <a:cs typeface="Lato Light"/>
              </a:rPr>
              <a:t>the  classification</a:t>
            </a:r>
            <a:endParaRPr sz="1400">
              <a:latin typeface="Lato Light"/>
              <a:cs typeface="Lato Ligh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6E772D"/>
              </a:buClr>
              <a:buFont typeface="Arial"/>
              <a:buChar char="•"/>
            </a:pPr>
            <a:endParaRPr sz="1600">
              <a:latin typeface="Lato Light"/>
              <a:cs typeface="Lato Light"/>
            </a:endParaRPr>
          </a:p>
          <a:p>
            <a:pPr lvl="1" marL="360680" marR="37465" indent="-287020">
              <a:lnSpc>
                <a:spcPct val="100000"/>
              </a:lnSpc>
              <a:buClr>
                <a:srgbClr val="6E772D"/>
              </a:buClr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dirty="0" sz="1400" spc="10" b="0">
                <a:solidFill>
                  <a:srgbClr val="6D772C"/>
                </a:solidFill>
                <a:latin typeface="Lato Light"/>
                <a:cs typeface="Lato Light"/>
              </a:rPr>
              <a:t>Scanned </a:t>
            </a:r>
            <a:r>
              <a:rPr dirty="0" sz="1400" spc="15" b="0">
                <a:solidFill>
                  <a:srgbClr val="6D772C"/>
                </a:solidFill>
                <a:latin typeface="Lato Light"/>
                <a:cs typeface="Lato Light"/>
              </a:rPr>
              <a:t>images </a:t>
            </a:r>
            <a:r>
              <a:rPr dirty="0" sz="1400" spc="25" b="0">
                <a:solidFill>
                  <a:srgbClr val="6D772C"/>
                </a:solidFill>
                <a:latin typeface="Lato Light"/>
                <a:cs typeface="Lato Light"/>
              </a:rPr>
              <a:t>will</a:t>
            </a:r>
            <a:r>
              <a:rPr dirty="0" sz="1400" spc="-19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D772C"/>
                </a:solidFill>
                <a:latin typeface="Lato Light"/>
                <a:cs typeface="Lato Light"/>
              </a:rPr>
              <a:t>not  be </a:t>
            </a:r>
            <a:r>
              <a:rPr dirty="0" sz="1400" spc="15" b="0">
                <a:solidFill>
                  <a:srgbClr val="6D772C"/>
                </a:solidFill>
                <a:latin typeface="Lato Light"/>
                <a:cs typeface="Lato Light"/>
              </a:rPr>
              <a:t>in the best</a:t>
            </a:r>
            <a:r>
              <a:rPr dirty="0" sz="1400" spc="-24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D772C"/>
                </a:solidFill>
                <a:latin typeface="Lato Light"/>
                <a:cs typeface="Lato Light"/>
              </a:rPr>
              <a:t>condition</a:t>
            </a:r>
            <a:endParaRPr sz="1400">
              <a:latin typeface="Lato Light"/>
              <a:cs typeface="Lato Light"/>
            </a:endParaRPr>
          </a:p>
          <a:p>
            <a:pPr lvl="2" marL="817880" indent="-287020">
              <a:lnSpc>
                <a:spcPts val="1355"/>
              </a:lnSpc>
              <a:buClr>
                <a:srgbClr val="6E772D"/>
              </a:buClr>
              <a:buSzPct val="127272"/>
              <a:buFont typeface="Courier New"/>
              <a:buChar char="o"/>
              <a:tabLst>
                <a:tab pos="817244" algn="l"/>
                <a:tab pos="817880" algn="l"/>
              </a:tabLst>
            </a:pPr>
            <a:r>
              <a:rPr dirty="0" sz="1100" spc="10" b="0">
                <a:solidFill>
                  <a:srgbClr val="6D772C"/>
                </a:solidFill>
                <a:latin typeface="Lato Light"/>
                <a:cs typeface="Lato Light"/>
              </a:rPr>
              <a:t>Perspective</a:t>
            </a:r>
            <a:endParaRPr sz="1100">
              <a:latin typeface="Lato Light"/>
              <a:cs typeface="Lato Light"/>
            </a:endParaRPr>
          </a:p>
          <a:p>
            <a:pPr lvl="2" marL="817880" indent="-287020">
              <a:lnSpc>
                <a:spcPts val="1520"/>
              </a:lnSpc>
              <a:buClr>
                <a:srgbClr val="6E772D"/>
              </a:buClr>
              <a:buSzPct val="127272"/>
              <a:buFont typeface="Courier New"/>
              <a:buChar char="o"/>
              <a:tabLst>
                <a:tab pos="817244" algn="l"/>
                <a:tab pos="817880" algn="l"/>
              </a:tabLst>
            </a:pPr>
            <a:r>
              <a:rPr dirty="0" sz="1100" spc="10" b="0">
                <a:solidFill>
                  <a:srgbClr val="6D772C"/>
                </a:solidFill>
                <a:latin typeface="Lato Light"/>
                <a:cs typeface="Lato Light"/>
              </a:rPr>
              <a:t>Outside</a:t>
            </a:r>
            <a:r>
              <a:rPr dirty="0" sz="1100" spc="-5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100" spc="10" b="0">
                <a:solidFill>
                  <a:srgbClr val="6D772C"/>
                </a:solidFill>
                <a:latin typeface="Lato Light"/>
                <a:cs typeface="Lato Light"/>
              </a:rPr>
              <a:t>area</a:t>
            </a:r>
            <a:endParaRPr sz="1100">
              <a:latin typeface="Lato Light"/>
              <a:cs typeface="Lato Light"/>
            </a:endParaRPr>
          </a:p>
          <a:p>
            <a:pPr lvl="2" marL="817880" indent="-287020">
              <a:lnSpc>
                <a:spcPts val="1600"/>
              </a:lnSpc>
              <a:buClr>
                <a:srgbClr val="6E772D"/>
              </a:buClr>
              <a:buSzPct val="127272"/>
              <a:buFont typeface="Courier New"/>
              <a:buChar char="o"/>
              <a:tabLst>
                <a:tab pos="817244" algn="l"/>
                <a:tab pos="817880" algn="l"/>
              </a:tabLst>
            </a:pPr>
            <a:r>
              <a:rPr dirty="0" sz="1100" spc="10" b="0">
                <a:solidFill>
                  <a:srgbClr val="6D772C"/>
                </a:solidFill>
                <a:latin typeface="Lato Light"/>
                <a:cs typeface="Lato Light"/>
              </a:rPr>
              <a:t>Lighting and</a:t>
            </a:r>
            <a:r>
              <a:rPr dirty="0" sz="1100" spc="-6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100" spc="10" b="0">
                <a:solidFill>
                  <a:srgbClr val="6D772C"/>
                </a:solidFill>
                <a:latin typeface="Lato Light"/>
                <a:cs typeface="Lato Light"/>
              </a:rPr>
              <a:t>shadows</a:t>
            </a:r>
            <a:endParaRPr sz="1100">
              <a:latin typeface="Lato Light"/>
              <a:cs typeface="Lato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44" y="4735066"/>
            <a:ext cx="1924811" cy="392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67814" y="4014190"/>
            <a:ext cx="384175" cy="466090"/>
          </a:xfrm>
          <a:custGeom>
            <a:avLst/>
            <a:gdLst/>
            <a:ahLst/>
            <a:cxnLst/>
            <a:rect l="l" t="t" r="r" b="b"/>
            <a:pathLst>
              <a:path w="384175" h="466089">
                <a:moveTo>
                  <a:pt x="119253" y="0"/>
                </a:moveTo>
                <a:lnTo>
                  <a:pt x="115315" y="14020"/>
                </a:lnTo>
                <a:lnTo>
                  <a:pt x="182498" y="234619"/>
                </a:lnTo>
                <a:lnTo>
                  <a:pt x="3937" y="374459"/>
                </a:lnTo>
                <a:lnTo>
                  <a:pt x="0" y="388493"/>
                </a:lnTo>
                <a:lnTo>
                  <a:pt x="271398" y="465747"/>
                </a:lnTo>
                <a:lnTo>
                  <a:pt x="308736" y="358470"/>
                </a:lnTo>
                <a:lnTo>
                  <a:pt x="280161" y="350316"/>
                </a:lnTo>
                <a:lnTo>
                  <a:pt x="271184" y="367209"/>
                </a:lnTo>
                <a:lnTo>
                  <a:pt x="262731" y="380415"/>
                </a:lnTo>
                <a:lnTo>
                  <a:pt x="254801" y="389936"/>
                </a:lnTo>
                <a:lnTo>
                  <a:pt x="247396" y="395770"/>
                </a:lnTo>
                <a:lnTo>
                  <a:pt x="239514" y="398820"/>
                </a:lnTo>
                <a:lnTo>
                  <a:pt x="230346" y="399988"/>
                </a:lnTo>
                <a:lnTo>
                  <a:pt x="219892" y="399272"/>
                </a:lnTo>
                <a:lnTo>
                  <a:pt x="208153" y="396671"/>
                </a:lnTo>
                <a:lnTo>
                  <a:pt x="78359" y="359752"/>
                </a:lnTo>
                <a:lnTo>
                  <a:pt x="231902" y="239115"/>
                </a:lnTo>
                <a:lnTo>
                  <a:pt x="236728" y="222224"/>
                </a:lnTo>
                <a:lnTo>
                  <a:pt x="180721" y="45974"/>
                </a:lnTo>
                <a:lnTo>
                  <a:pt x="289305" y="76860"/>
                </a:lnTo>
                <a:lnTo>
                  <a:pt x="300093" y="80865"/>
                </a:lnTo>
                <a:lnTo>
                  <a:pt x="324903" y="111481"/>
                </a:lnTo>
                <a:lnTo>
                  <a:pt x="328471" y="144843"/>
                </a:lnTo>
                <a:lnTo>
                  <a:pt x="328422" y="167551"/>
                </a:lnTo>
                <a:lnTo>
                  <a:pt x="355346" y="175209"/>
                </a:lnTo>
                <a:lnTo>
                  <a:pt x="383793" y="75298"/>
                </a:lnTo>
                <a:lnTo>
                  <a:pt x="11925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5067" y="1534667"/>
            <a:ext cx="3723640" cy="951230"/>
          </a:xfrm>
          <a:custGeom>
            <a:avLst/>
            <a:gdLst/>
            <a:ahLst/>
            <a:cxnLst/>
            <a:rect l="l" t="t" r="r" b="b"/>
            <a:pathLst>
              <a:path w="3723640" h="951230">
                <a:moveTo>
                  <a:pt x="3564636" y="0"/>
                </a:moveTo>
                <a:lnTo>
                  <a:pt x="158496" y="0"/>
                </a:lnTo>
                <a:lnTo>
                  <a:pt x="108411" y="8083"/>
                </a:lnTo>
                <a:lnTo>
                  <a:pt x="64904" y="30589"/>
                </a:lnTo>
                <a:lnTo>
                  <a:pt x="30589" y="64904"/>
                </a:lnTo>
                <a:lnTo>
                  <a:pt x="8083" y="108411"/>
                </a:lnTo>
                <a:lnTo>
                  <a:pt x="0" y="158496"/>
                </a:lnTo>
                <a:lnTo>
                  <a:pt x="0" y="792480"/>
                </a:lnTo>
                <a:lnTo>
                  <a:pt x="8083" y="842564"/>
                </a:lnTo>
                <a:lnTo>
                  <a:pt x="30589" y="886071"/>
                </a:lnTo>
                <a:lnTo>
                  <a:pt x="64904" y="920386"/>
                </a:lnTo>
                <a:lnTo>
                  <a:pt x="108411" y="942892"/>
                </a:lnTo>
                <a:lnTo>
                  <a:pt x="158496" y="950976"/>
                </a:lnTo>
                <a:lnTo>
                  <a:pt x="3564636" y="950976"/>
                </a:lnTo>
                <a:lnTo>
                  <a:pt x="3614720" y="942892"/>
                </a:lnTo>
                <a:lnTo>
                  <a:pt x="3658227" y="920386"/>
                </a:lnTo>
                <a:lnTo>
                  <a:pt x="3692542" y="886071"/>
                </a:lnTo>
                <a:lnTo>
                  <a:pt x="3715048" y="842564"/>
                </a:lnTo>
                <a:lnTo>
                  <a:pt x="3723132" y="792480"/>
                </a:lnTo>
                <a:lnTo>
                  <a:pt x="3723132" y="158496"/>
                </a:lnTo>
                <a:lnTo>
                  <a:pt x="3715048" y="108411"/>
                </a:lnTo>
                <a:lnTo>
                  <a:pt x="3692542" y="64904"/>
                </a:lnTo>
                <a:lnTo>
                  <a:pt x="3658227" y="30589"/>
                </a:lnTo>
                <a:lnTo>
                  <a:pt x="3614720" y="8083"/>
                </a:lnTo>
                <a:lnTo>
                  <a:pt x="356463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1534667"/>
            <a:ext cx="2615565" cy="3081655"/>
          </a:xfrm>
          <a:custGeom>
            <a:avLst/>
            <a:gdLst/>
            <a:ahLst/>
            <a:cxnLst/>
            <a:rect l="l" t="t" r="r" b="b"/>
            <a:pathLst>
              <a:path w="2615565" h="3081654">
                <a:moveTo>
                  <a:pt x="2179320" y="0"/>
                </a:moveTo>
                <a:lnTo>
                  <a:pt x="435876" y="0"/>
                </a:lnTo>
                <a:lnTo>
                  <a:pt x="388383" y="2558"/>
                </a:lnTo>
                <a:lnTo>
                  <a:pt x="342370" y="10055"/>
                </a:lnTo>
                <a:lnTo>
                  <a:pt x="298105" y="22226"/>
                </a:lnTo>
                <a:lnTo>
                  <a:pt x="255853" y="38803"/>
                </a:lnTo>
                <a:lnTo>
                  <a:pt x="215881" y="59520"/>
                </a:lnTo>
                <a:lnTo>
                  <a:pt x="178453" y="84112"/>
                </a:lnTo>
                <a:lnTo>
                  <a:pt x="143836" y="112312"/>
                </a:lnTo>
                <a:lnTo>
                  <a:pt x="112296" y="143854"/>
                </a:lnTo>
                <a:lnTo>
                  <a:pt x="84098" y="178472"/>
                </a:lnTo>
                <a:lnTo>
                  <a:pt x="59509" y="215900"/>
                </a:lnTo>
                <a:lnTo>
                  <a:pt x="38795" y="255870"/>
                </a:lnTo>
                <a:lnTo>
                  <a:pt x="22221" y="298118"/>
                </a:lnTo>
                <a:lnTo>
                  <a:pt x="10053" y="342377"/>
                </a:lnTo>
                <a:lnTo>
                  <a:pt x="2557" y="388381"/>
                </a:lnTo>
                <a:lnTo>
                  <a:pt x="0" y="435864"/>
                </a:lnTo>
                <a:lnTo>
                  <a:pt x="0" y="2645651"/>
                </a:lnTo>
                <a:lnTo>
                  <a:pt x="2557" y="2693144"/>
                </a:lnTo>
                <a:lnTo>
                  <a:pt x="10053" y="2739157"/>
                </a:lnTo>
                <a:lnTo>
                  <a:pt x="22221" y="2783422"/>
                </a:lnTo>
                <a:lnTo>
                  <a:pt x="38795" y="2825674"/>
                </a:lnTo>
                <a:lnTo>
                  <a:pt x="59509" y="2865646"/>
                </a:lnTo>
                <a:lnTo>
                  <a:pt x="84098" y="2903074"/>
                </a:lnTo>
                <a:lnTo>
                  <a:pt x="112296" y="2937691"/>
                </a:lnTo>
                <a:lnTo>
                  <a:pt x="143836" y="2969231"/>
                </a:lnTo>
                <a:lnTo>
                  <a:pt x="178453" y="2997429"/>
                </a:lnTo>
                <a:lnTo>
                  <a:pt x="215881" y="3022018"/>
                </a:lnTo>
                <a:lnTo>
                  <a:pt x="255853" y="3042732"/>
                </a:lnTo>
                <a:lnTo>
                  <a:pt x="298105" y="3059306"/>
                </a:lnTo>
                <a:lnTo>
                  <a:pt x="342370" y="3071474"/>
                </a:lnTo>
                <a:lnTo>
                  <a:pt x="388383" y="3078970"/>
                </a:lnTo>
                <a:lnTo>
                  <a:pt x="435876" y="3081528"/>
                </a:lnTo>
                <a:lnTo>
                  <a:pt x="2179320" y="3081528"/>
                </a:lnTo>
                <a:lnTo>
                  <a:pt x="2226802" y="3078970"/>
                </a:lnTo>
                <a:lnTo>
                  <a:pt x="2272806" y="3071474"/>
                </a:lnTo>
                <a:lnTo>
                  <a:pt x="2317065" y="3059306"/>
                </a:lnTo>
                <a:lnTo>
                  <a:pt x="2359313" y="3042732"/>
                </a:lnTo>
                <a:lnTo>
                  <a:pt x="2399283" y="3022018"/>
                </a:lnTo>
                <a:lnTo>
                  <a:pt x="2436711" y="2997429"/>
                </a:lnTo>
                <a:lnTo>
                  <a:pt x="2471329" y="2969231"/>
                </a:lnTo>
                <a:lnTo>
                  <a:pt x="2502871" y="2937691"/>
                </a:lnTo>
                <a:lnTo>
                  <a:pt x="2531071" y="2903074"/>
                </a:lnTo>
                <a:lnTo>
                  <a:pt x="2555663" y="2865646"/>
                </a:lnTo>
                <a:lnTo>
                  <a:pt x="2576380" y="2825674"/>
                </a:lnTo>
                <a:lnTo>
                  <a:pt x="2592957" y="2783422"/>
                </a:lnTo>
                <a:lnTo>
                  <a:pt x="2605128" y="2739157"/>
                </a:lnTo>
                <a:lnTo>
                  <a:pt x="2612625" y="2693144"/>
                </a:lnTo>
                <a:lnTo>
                  <a:pt x="2615184" y="2645651"/>
                </a:lnTo>
                <a:lnTo>
                  <a:pt x="2615184" y="435864"/>
                </a:lnTo>
                <a:lnTo>
                  <a:pt x="2612625" y="388381"/>
                </a:lnTo>
                <a:lnTo>
                  <a:pt x="2605128" y="342377"/>
                </a:lnTo>
                <a:lnTo>
                  <a:pt x="2592957" y="298118"/>
                </a:lnTo>
                <a:lnTo>
                  <a:pt x="2576380" y="255870"/>
                </a:lnTo>
                <a:lnTo>
                  <a:pt x="2555663" y="215900"/>
                </a:lnTo>
                <a:lnTo>
                  <a:pt x="2531071" y="178472"/>
                </a:lnTo>
                <a:lnTo>
                  <a:pt x="2502871" y="143854"/>
                </a:lnTo>
                <a:lnTo>
                  <a:pt x="2471329" y="112312"/>
                </a:lnTo>
                <a:lnTo>
                  <a:pt x="2436711" y="84112"/>
                </a:lnTo>
                <a:lnTo>
                  <a:pt x="2399284" y="59520"/>
                </a:lnTo>
                <a:lnTo>
                  <a:pt x="2359313" y="38803"/>
                </a:lnTo>
                <a:lnTo>
                  <a:pt x="2317065" y="22226"/>
                </a:lnTo>
                <a:lnTo>
                  <a:pt x="2272806" y="10055"/>
                </a:lnTo>
                <a:lnTo>
                  <a:pt x="2226802" y="2558"/>
                </a:lnTo>
                <a:lnTo>
                  <a:pt x="217932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35067" y="3665220"/>
            <a:ext cx="3723640" cy="951230"/>
          </a:xfrm>
          <a:custGeom>
            <a:avLst/>
            <a:gdLst/>
            <a:ahLst/>
            <a:cxnLst/>
            <a:rect l="l" t="t" r="r" b="b"/>
            <a:pathLst>
              <a:path w="3723640" h="951229">
                <a:moveTo>
                  <a:pt x="3564636" y="0"/>
                </a:moveTo>
                <a:lnTo>
                  <a:pt x="158496" y="0"/>
                </a:lnTo>
                <a:lnTo>
                  <a:pt x="108411" y="8083"/>
                </a:lnTo>
                <a:lnTo>
                  <a:pt x="64904" y="30589"/>
                </a:lnTo>
                <a:lnTo>
                  <a:pt x="30589" y="64904"/>
                </a:lnTo>
                <a:lnTo>
                  <a:pt x="8083" y="108411"/>
                </a:lnTo>
                <a:lnTo>
                  <a:pt x="0" y="158495"/>
                </a:lnTo>
                <a:lnTo>
                  <a:pt x="0" y="792479"/>
                </a:lnTo>
                <a:lnTo>
                  <a:pt x="8083" y="842574"/>
                </a:lnTo>
                <a:lnTo>
                  <a:pt x="30589" y="886082"/>
                </a:lnTo>
                <a:lnTo>
                  <a:pt x="64904" y="920393"/>
                </a:lnTo>
                <a:lnTo>
                  <a:pt x="108411" y="942895"/>
                </a:lnTo>
                <a:lnTo>
                  <a:pt x="158496" y="950975"/>
                </a:lnTo>
                <a:lnTo>
                  <a:pt x="3564636" y="950975"/>
                </a:lnTo>
                <a:lnTo>
                  <a:pt x="3614720" y="942895"/>
                </a:lnTo>
                <a:lnTo>
                  <a:pt x="3658227" y="920393"/>
                </a:lnTo>
                <a:lnTo>
                  <a:pt x="3692542" y="886082"/>
                </a:lnTo>
                <a:lnTo>
                  <a:pt x="3715048" y="842574"/>
                </a:lnTo>
                <a:lnTo>
                  <a:pt x="3723132" y="792479"/>
                </a:lnTo>
                <a:lnTo>
                  <a:pt x="3723132" y="158495"/>
                </a:lnTo>
                <a:lnTo>
                  <a:pt x="3715048" y="108411"/>
                </a:lnTo>
                <a:lnTo>
                  <a:pt x="3692542" y="64904"/>
                </a:lnTo>
                <a:lnTo>
                  <a:pt x="3658227" y="30589"/>
                </a:lnTo>
                <a:lnTo>
                  <a:pt x="3614720" y="8083"/>
                </a:lnTo>
                <a:lnTo>
                  <a:pt x="356463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35067" y="2599944"/>
            <a:ext cx="3723640" cy="951230"/>
          </a:xfrm>
          <a:custGeom>
            <a:avLst/>
            <a:gdLst/>
            <a:ahLst/>
            <a:cxnLst/>
            <a:rect l="l" t="t" r="r" b="b"/>
            <a:pathLst>
              <a:path w="3723640" h="951229">
                <a:moveTo>
                  <a:pt x="3564636" y="0"/>
                </a:moveTo>
                <a:lnTo>
                  <a:pt x="158496" y="0"/>
                </a:lnTo>
                <a:lnTo>
                  <a:pt x="108411" y="8083"/>
                </a:lnTo>
                <a:lnTo>
                  <a:pt x="64904" y="30589"/>
                </a:lnTo>
                <a:lnTo>
                  <a:pt x="30589" y="64904"/>
                </a:lnTo>
                <a:lnTo>
                  <a:pt x="8083" y="108411"/>
                </a:lnTo>
                <a:lnTo>
                  <a:pt x="0" y="158495"/>
                </a:lnTo>
                <a:lnTo>
                  <a:pt x="0" y="792480"/>
                </a:lnTo>
                <a:lnTo>
                  <a:pt x="8083" y="842564"/>
                </a:lnTo>
                <a:lnTo>
                  <a:pt x="30589" y="886071"/>
                </a:lnTo>
                <a:lnTo>
                  <a:pt x="64904" y="920386"/>
                </a:lnTo>
                <a:lnTo>
                  <a:pt x="108411" y="942892"/>
                </a:lnTo>
                <a:lnTo>
                  <a:pt x="158496" y="950976"/>
                </a:lnTo>
                <a:lnTo>
                  <a:pt x="3564636" y="950976"/>
                </a:lnTo>
                <a:lnTo>
                  <a:pt x="3614720" y="942892"/>
                </a:lnTo>
                <a:lnTo>
                  <a:pt x="3658227" y="920386"/>
                </a:lnTo>
                <a:lnTo>
                  <a:pt x="3692542" y="886071"/>
                </a:lnTo>
                <a:lnTo>
                  <a:pt x="3715048" y="842564"/>
                </a:lnTo>
                <a:lnTo>
                  <a:pt x="3723132" y="792480"/>
                </a:lnTo>
                <a:lnTo>
                  <a:pt x="3723132" y="158495"/>
                </a:lnTo>
                <a:lnTo>
                  <a:pt x="3715048" y="108411"/>
                </a:lnTo>
                <a:lnTo>
                  <a:pt x="3692542" y="64904"/>
                </a:lnTo>
                <a:lnTo>
                  <a:pt x="3658227" y="30589"/>
                </a:lnTo>
                <a:lnTo>
                  <a:pt x="3614720" y="8083"/>
                </a:lnTo>
                <a:lnTo>
                  <a:pt x="356463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40176" y="596900"/>
            <a:ext cx="327723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6D772C"/>
                </a:solidFill>
              </a:rPr>
              <a:t>Research</a:t>
            </a:r>
            <a:r>
              <a:rPr dirty="0" spc="-345">
                <a:solidFill>
                  <a:srgbClr val="6D772C"/>
                </a:solidFill>
              </a:rPr>
              <a:t> </a:t>
            </a:r>
            <a:r>
              <a:rPr dirty="0" spc="-55">
                <a:solidFill>
                  <a:srgbClr val="6D772C"/>
                </a:solidFill>
              </a:rPr>
              <a:t>Objectives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5111" y="2490342"/>
            <a:ext cx="2131695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10" b="0">
                <a:solidFill>
                  <a:srgbClr val="6E772D"/>
                </a:solidFill>
                <a:latin typeface="Lato Light"/>
                <a:cs typeface="Lato Light"/>
              </a:rPr>
              <a:t>To </a:t>
            </a:r>
            <a:r>
              <a:rPr dirty="0" sz="1600" spc="15" b="0">
                <a:solidFill>
                  <a:srgbClr val="6E772D"/>
                </a:solidFill>
                <a:latin typeface="Lato Light"/>
                <a:cs typeface="Lato Light"/>
              </a:rPr>
              <a:t>explore </a:t>
            </a:r>
            <a:r>
              <a:rPr dirty="0" sz="1600" spc="10" b="0">
                <a:solidFill>
                  <a:srgbClr val="6E772D"/>
                </a:solidFill>
                <a:latin typeface="Lato Light"/>
                <a:cs typeface="Lato Light"/>
              </a:rPr>
              <a:t>and </a:t>
            </a:r>
            <a:r>
              <a:rPr dirty="0" sz="1600" spc="15" b="0">
                <a:solidFill>
                  <a:srgbClr val="6E772D"/>
                </a:solidFill>
                <a:latin typeface="Lato Light"/>
                <a:cs typeface="Lato Light"/>
              </a:rPr>
              <a:t>identify  a </a:t>
            </a:r>
            <a:r>
              <a:rPr dirty="0" sz="1600" spc="10" b="0">
                <a:solidFill>
                  <a:srgbClr val="6E772D"/>
                </a:solidFill>
                <a:latin typeface="Lato Light"/>
                <a:cs typeface="Lato Light"/>
              </a:rPr>
              <a:t>document </a:t>
            </a:r>
            <a:r>
              <a:rPr dirty="0" sz="1600" spc="5" b="0">
                <a:solidFill>
                  <a:srgbClr val="6E772D"/>
                </a:solidFill>
                <a:latin typeface="Lato Light"/>
                <a:cs typeface="Lato Light"/>
              </a:rPr>
              <a:t>zone  </a:t>
            </a:r>
            <a:r>
              <a:rPr dirty="0" sz="1600" spc="15" b="0">
                <a:solidFill>
                  <a:srgbClr val="6E772D"/>
                </a:solidFill>
                <a:latin typeface="Lato Light"/>
                <a:cs typeface="Lato Light"/>
              </a:rPr>
              <a:t>classification </a:t>
            </a:r>
            <a:r>
              <a:rPr dirty="0" sz="1600" spc="10" b="0">
                <a:solidFill>
                  <a:srgbClr val="6E772D"/>
                </a:solidFill>
                <a:latin typeface="Lato Light"/>
                <a:cs typeface="Lato Light"/>
              </a:rPr>
              <a:t>and  </a:t>
            </a:r>
            <a:r>
              <a:rPr dirty="0" sz="1600" spc="15" b="0">
                <a:solidFill>
                  <a:srgbClr val="6E772D"/>
                </a:solidFill>
                <a:latin typeface="Lato Light"/>
                <a:cs typeface="Lato Light"/>
              </a:rPr>
              <a:t>implement </a:t>
            </a:r>
            <a:r>
              <a:rPr dirty="0" sz="1600" spc="10" b="0">
                <a:solidFill>
                  <a:srgbClr val="6E772D"/>
                </a:solidFill>
                <a:latin typeface="Lato Light"/>
                <a:cs typeface="Lato Light"/>
              </a:rPr>
              <a:t>an</a:t>
            </a:r>
            <a:r>
              <a:rPr dirty="0" sz="1600" spc="-10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600" spc="15" b="0">
                <a:solidFill>
                  <a:srgbClr val="6E772D"/>
                </a:solidFill>
                <a:latin typeface="Lato Light"/>
                <a:cs typeface="Lato Light"/>
              </a:rPr>
              <a:t>algorithm  to </a:t>
            </a:r>
            <a:r>
              <a:rPr dirty="0" sz="1600" spc="10" b="0">
                <a:solidFill>
                  <a:srgbClr val="6E772D"/>
                </a:solidFill>
                <a:latin typeface="Lato Light"/>
                <a:cs typeface="Lato Light"/>
              </a:rPr>
              <a:t>segment </a:t>
            </a:r>
            <a:r>
              <a:rPr dirty="0" sz="1600" spc="5" b="0">
                <a:solidFill>
                  <a:srgbClr val="6E772D"/>
                </a:solidFill>
                <a:latin typeface="Lato Light"/>
                <a:cs typeface="Lato Light"/>
              </a:rPr>
              <a:t>scanned  </a:t>
            </a:r>
            <a:r>
              <a:rPr dirty="0" sz="1600" spc="15" b="0">
                <a:solidFill>
                  <a:srgbClr val="6E772D"/>
                </a:solidFill>
                <a:latin typeface="Lato Light"/>
                <a:cs typeface="Lato Light"/>
              </a:rPr>
              <a:t>material</a:t>
            </a:r>
            <a:endParaRPr sz="1600">
              <a:latin typeface="Lato Light"/>
              <a:cs typeface="La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97577" y="1476692"/>
            <a:ext cx="3195955" cy="876300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95"/>
              </a:spcBef>
            </a:pPr>
            <a:r>
              <a:rPr dirty="0" sz="1800" spc="-110">
                <a:solidFill>
                  <a:srgbClr val="DD6F2C"/>
                </a:solidFill>
                <a:latin typeface="Arial"/>
                <a:cs typeface="Arial"/>
              </a:rPr>
              <a:t>Sub </a:t>
            </a:r>
            <a:r>
              <a:rPr dirty="0" sz="1800" spc="-20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r>
              <a:rPr dirty="0" sz="1800" spc="-254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DD6F2C"/>
                </a:solidFill>
                <a:latin typeface="Arial"/>
                <a:cs typeface="Arial"/>
              </a:rPr>
              <a:t>#1</a:t>
            </a:r>
            <a:endParaRPr sz="18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660"/>
              </a:spcBef>
            </a:pPr>
            <a:r>
              <a:rPr dirty="0" sz="1200" spc="5" b="0">
                <a:solidFill>
                  <a:srgbClr val="6E772D"/>
                </a:solidFill>
                <a:latin typeface="Lato Light"/>
                <a:cs typeface="Lato Light"/>
              </a:rPr>
              <a:t>Pre-process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and </a:t>
            </a:r>
            <a:r>
              <a:rPr dirty="0" sz="1200" spc="5" b="0">
                <a:solidFill>
                  <a:srgbClr val="6E772D"/>
                </a:solidFill>
                <a:latin typeface="Lato Light"/>
                <a:cs typeface="Lato Light"/>
              </a:rPr>
              <a:t>enhance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the image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quality</a:t>
            </a:r>
            <a:r>
              <a:rPr dirty="0" sz="1200" spc="-8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and 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warp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perspective</a:t>
            </a:r>
            <a:r>
              <a:rPr dirty="0" sz="1200" spc="-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inconsistencies</a:t>
            </a:r>
            <a:endParaRPr sz="1200">
              <a:latin typeface="Lato Light"/>
              <a:cs typeface="La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79289" y="3733901"/>
            <a:ext cx="3232150" cy="842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75">
              <a:lnSpc>
                <a:spcPts val="2130"/>
              </a:lnSpc>
              <a:spcBef>
                <a:spcPts val="100"/>
              </a:spcBef>
            </a:pPr>
            <a:r>
              <a:rPr dirty="0" sz="1800" spc="-110">
                <a:solidFill>
                  <a:srgbClr val="DD6F2C"/>
                </a:solidFill>
                <a:latin typeface="Arial"/>
                <a:cs typeface="Arial"/>
              </a:rPr>
              <a:t>Sub </a:t>
            </a:r>
            <a:r>
              <a:rPr dirty="0" sz="1800" spc="-20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r>
              <a:rPr dirty="0" sz="1800" spc="-26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225">
                <a:solidFill>
                  <a:srgbClr val="DD6F2C"/>
                </a:solidFill>
                <a:latin typeface="Arial"/>
                <a:cs typeface="Arial"/>
              </a:rPr>
              <a:t>#3</a:t>
            </a:r>
            <a:endParaRPr sz="1800">
              <a:latin typeface="Arial"/>
              <a:cs typeface="Arial"/>
            </a:endParaRPr>
          </a:p>
          <a:p>
            <a:pPr algn="ctr" marL="12065" marR="5080" indent="2540">
              <a:lnSpc>
                <a:spcPts val="1440"/>
              </a:lnSpc>
              <a:spcBef>
                <a:spcPts val="20"/>
              </a:spcBef>
            </a:pP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To enable disabled </a:t>
            </a:r>
            <a:r>
              <a:rPr dirty="0" sz="1200" spc="5" b="0">
                <a:solidFill>
                  <a:srgbClr val="6E772D"/>
                </a:solidFill>
                <a:latin typeface="Lato Light"/>
                <a:cs typeface="Lato Light"/>
              </a:rPr>
              <a:t>users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the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ability to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scan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a 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document by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giving digital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assistance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with</a:t>
            </a:r>
            <a:r>
              <a:rPr dirty="0" sz="1200" spc="-16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vocal  guidance and assisted</a:t>
            </a:r>
            <a:r>
              <a:rPr dirty="0" sz="1200" spc="-3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capturing</a:t>
            </a:r>
            <a:endParaRPr sz="1200">
              <a:latin typeface="Lato Light"/>
              <a:cs typeface="La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28057" y="2668346"/>
            <a:ext cx="3135630" cy="84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ts val="2130"/>
              </a:lnSpc>
              <a:spcBef>
                <a:spcPts val="100"/>
              </a:spcBef>
            </a:pPr>
            <a:r>
              <a:rPr dirty="0" sz="1800" spc="-110">
                <a:solidFill>
                  <a:srgbClr val="DD6F2C"/>
                </a:solidFill>
                <a:latin typeface="Arial"/>
                <a:cs typeface="Arial"/>
              </a:rPr>
              <a:t>Sub </a:t>
            </a:r>
            <a:r>
              <a:rPr dirty="0" sz="1800" spc="-20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r>
              <a:rPr dirty="0" sz="1800" spc="-26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220">
                <a:solidFill>
                  <a:srgbClr val="DD6F2C"/>
                </a:solidFill>
                <a:latin typeface="Arial"/>
                <a:cs typeface="Arial"/>
              </a:rPr>
              <a:t>#2</a:t>
            </a:r>
            <a:endParaRPr sz="1800">
              <a:latin typeface="Arial"/>
              <a:cs typeface="Arial"/>
            </a:endParaRPr>
          </a:p>
          <a:p>
            <a:pPr algn="ctr" marL="12065" marR="5080">
              <a:lnSpc>
                <a:spcPts val="1440"/>
              </a:lnSpc>
              <a:spcBef>
                <a:spcPts val="20"/>
              </a:spcBef>
            </a:pP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Segment and classify the content properly</a:t>
            </a:r>
            <a:r>
              <a:rPr dirty="0" sz="1200" spc="-1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and  direct the content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to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relevant algorithms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to 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interpret</a:t>
            </a:r>
            <a:endParaRPr sz="1200">
              <a:latin typeface="Lato Light"/>
              <a:cs typeface="Lato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9607" y="477615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5">
                <a:moveTo>
                  <a:pt x="231682" y="87026"/>
                </a:moveTo>
                <a:lnTo>
                  <a:pt x="113415" y="87026"/>
                </a:lnTo>
                <a:lnTo>
                  <a:pt x="117619" y="88931"/>
                </a:lnTo>
                <a:lnTo>
                  <a:pt x="121823" y="90709"/>
                </a:lnTo>
                <a:lnTo>
                  <a:pt x="125506" y="96678"/>
                </a:lnTo>
                <a:lnTo>
                  <a:pt x="130484" y="112680"/>
                </a:lnTo>
                <a:lnTo>
                  <a:pt x="98480" y="122586"/>
                </a:lnTo>
                <a:lnTo>
                  <a:pt x="50695" y="144091"/>
                </a:lnTo>
                <a:lnTo>
                  <a:pt x="20801" y="172989"/>
                </a:lnTo>
                <a:lnTo>
                  <a:pt x="8794" y="209294"/>
                </a:lnTo>
                <a:lnTo>
                  <a:pt x="14673" y="253015"/>
                </a:lnTo>
                <a:lnTo>
                  <a:pt x="33999" y="289194"/>
                </a:lnTo>
                <a:lnTo>
                  <a:pt x="66146" y="315372"/>
                </a:lnTo>
                <a:lnTo>
                  <a:pt x="105678" y="327929"/>
                </a:lnTo>
                <a:lnTo>
                  <a:pt x="126178" y="327749"/>
                </a:lnTo>
                <a:lnTo>
                  <a:pt x="172872" y="312937"/>
                </a:lnTo>
                <a:lnTo>
                  <a:pt x="209196" y="283081"/>
                </a:lnTo>
                <a:lnTo>
                  <a:pt x="219816" y="263556"/>
                </a:lnTo>
                <a:lnTo>
                  <a:pt x="310598" y="263556"/>
                </a:lnTo>
                <a:lnTo>
                  <a:pt x="312981" y="259234"/>
                </a:lnTo>
                <a:lnTo>
                  <a:pt x="315815" y="248824"/>
                </a:lnTo>
                <a:lnTo>
                  <a:pt x="317168" y="237539"/>
                </a:lnTo>
                <a:lnTo>
                  <a:pt x="317187" y="233838"/>
                </a:lnTo>
                <a:lnTo>
                  <a:pt x="139107" y="233838"/>
                </a:lnTo>
                <a:lnTo>
                  <a:pt x="132491" y="233457"/>
                </a:lnTo>
                <a:lnTo>
                  <a:pt x="126445" y="230409"/>
                </a:lnTo>
                <a:lnTo>
                  <a:pt x="120400" y="227488"/>
                </a:lnTo>
                <a:lnTo>
                  <a:pt x="116031" y="221646"/>
                </a:lnTo>
                <a:lnTo>
                  <a:pt x="113364" y="213137"/>
                </a:lnTo>
                <a:lnTo>
                  <a:pt x="111369" y="200661"/>
                </a:lnTo>
                <a:lnTo>
                  <a:pt x="113934" y="190484"/>
                </a:lnTo>
                <a:lnTo>
                  <a:pt x="121060" y="182616"/>
                </a:lnTo>
                <a:lnTo>
                  <a:pt x="132745" y="177069"/>
                </a:lnTo>
                <a:lnTo>
                  <a:pt x="149039" y="171989"/>
                </a:lnTo>
                <a:lnTo>
                  <a:pt x="258250" y="171989"/>
                </a:lnTo>
                <a:lnTo>
                  <a:pt x="231682" y="87026"/>
                </a:lnTo>
                <a:close/>
              </a:path>
              <a:path w="317500" h="328295">
                <a:moveTo>
                  <a:pt x="310598" y="263556"/>
                </a:moveTo>
                <a:lnTo>
                  <a:pt x="219816" y="263556"/>
                </a:lnTo>
                <a:lnTo>
                  <a:pt x="224985" y="269144"/>
                </a:lnTo>
                <a:lnTo>
                  <a:pt x="231208" y="273335"/>
                </a:lnTo>
                <a:lnTo>
                  <a:pt x="238472" y="276256"/>
                </a:lnTo>
                <a:lnTo>
                  <a:pt x="251145" y="280398"/>
                </a:lnTo>
                <a:lnTo>
                  <a:pt x="264685" y="281955"/>
                </a:lnTo>
                <a:lnTo>
                  <a:pt x="279092" y="280918"/>
                </a:lnTo>
                <a:lnTo>
                  <a:pt x="294365" y="277272"/>
                </a:lnTo>
                <a:lnTo>
                  <a:pt x="302256" y="273434"/>
                </a:lnTo>
                <a:lnTo>
                  <a:pt x="308462" y="267430"/>
                </a:lnTo>
                <a:lnTo>
                  <a:pt x="310598" y="263556"/>
                </a:lnTo>
                <a:close/>
              </a:path>
              <a:path w="317500" h="328295">
                <a:moveTo>
                  <a:pt x="258250" y="171989"/>
                </a:moveTo>
                <a:lnTo>
                  <a:pt x="149039" y="171989"/>
                </a:lnTo>
                <a:lnTo>
                  <a:pt x="163047" y="216820"/>
                </a:lnTo>
                <a:lnTo>
                  <a:pt x="159046" y="224440"/>
                </a:lnTo>
                <a:lnTo>
                  <a:pt x="153458" y="229393"/>
                </a:lnTo>
                <a:lnTo>
                  <a:pt x="146283" y="231552"/>
                </a:lnTo>
                <a:lnTo>
                  <a:pt x="139107" y="233838"/>
                </a:lnTo>
                <a:lnTo>
                  <a:pt x="317187" y="233838"/>
                </a:lnTo>
                <a:lnTo>
                  <a:pt x="317225" y="226552"/>
                </a:lnTo>
                <a:lnTo>
                  <a:pt x="306387" y="187785"/>
                </a:lnTo>
                <a:lnTo>
                  <a:pt x="297333" y="174656"/>
                </a:lnTo>
                <a:lnTo>
                  <a:pt x="259084" y="174656"/>
                </a:lnTo>
                <a:lnTo>
                  <a:pt x="258250" y="171989"/>
                </a:lnTo>
                <a:close/>
              </a:path>
              <a:path w="317500" h="328295">
                <a:moveTo>
                  <a:pt x="285449" y="166401"/>
                </a:moveTo>
                <a:lnTo>
                  <a:pt x="259084" y="174656"/>
                </a:lnTo>
                <a:lnTo>
                  <a:pt x="297333" y="174656"/>
                </a:lnTo>
                <a:lnTo>
                  <a:pt x="291812" y="168687"/>
                </a:lnTo>
                <a:lnTo>
                  <a:pt x="285449" y="166401"/>
                </a:lnTo>
                <a:close/>
              </a:path>
              <a:path w="317500" h="328295">
                <a:moveTo>
                  <a:pt x="142760" y="0"/>
                </a:moveTo>
                <a:lnTo>
                  <a:pt x="91266" y="8667"/>
                </a:lnTo>
                <a:lnTo>
                  <a:pt x="40690" y="28479"/>
                </a:lnTo>
                <a:lnTo>
                  <a:pt x="4754" y="51720"/>
                </a:lnTo>
                <a:lnTo>
                  <a:pt x="0" y="62483"/>
                </a:lnTo>
                <a:lnTo>
                  <a:pt x="241" y="69794"/>
                </a:lnTo>
                <a:lnTo>
                  <a:pt x="21886" y="109037"/>
                </a:lnTo>
                <a:lnTo>
                  <a:pt x="33354" y="120681"/>
                </a:lnTo>
                <a:lnTo>
                  <a:pt x="51280" y="110585"/>
                </a:lnTo>
                <a:lnTo>
                  <a:pt x="67243" y="102393"/>
                </a:lnTo>
                <a:lnTo>
                  <a:pt x="81241" y="96107"/>
                </a:lnTo>
                <a:lnTo>
                  <a:pt x="93273" y="91725"/>
                </a:lnTo>
                <a:lnTo>
                  <a:pt x="105300" y="87915"/>
                </a:lnTo>
                <a:lnTo>
                  <a:pt x="113415" y="87026"/>
                </a:lnTo>
                <a:lnTo>
                  <a:pt x="231682" y="87026"/>
                </a:lnTo>
                <a:lnTo>
                  <a:pt x="230331" y="82708"/>
                </a:lnTo>
                <a:lnTo>
                  <a:pt x="209840" y="38115"/>
                </a:lnTo>
                <a:lnTo>
                  <a:pt x="181462" y="10191"/>
                </a:lnTo>
                <a:lnTo>
                  <a:pt x="163709" y="2738"/>
                </a:lnTo>
                <a:lnTo>
                  <a:pt x="14276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52215" y="2862343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39" h="389889">
                <a:moveTo>
                  <a:pt x="83040" y="0"/>
                </a:moveTo>
                <a:lnTo>
                  <a:pt x="39624" y="23985"/>
                </a:lnTo>
                <a:lnTo>
                  <a:pt x="7858" y="47686"/>
                </a:lnTo>
                <a:lnTo>
                  <a:pt x="0" y="59672"/>
                </a:lnTo>
                <a:lnTo>
                  <a:pt x="223393" y="389872"/>
                </a:lnTo>
                <a:lnTo>
                  <a:pt x="281495" y="379775"/>
                </a:lnTo>
                <a:lnTo>
                  <a:pt x="340740" y="349486"/>
                </a:lnTo>
                <a:lnTo>
                  <a:pt x="387588" y="304417"/>
                </a:lnTo>
                <a:lnTo>
                  <a:pt x="401976" y="275699"/>
                </a:lnTo>
                <a:lnTo>
                  <a:pt x="273558" y="275699"/>
                </a:lnTo>
                <a:lnTo>
                  <a:pt x="208280" y="179306"/>
                </a:lnTo>
                <a:lnTo>
                  <a:pt x="211200" y="171940"/>
                </a:lnTo>
                <a:lnTo>
                  <a:pt x="215519" y="166352"/>
                </a:lnTo>
                <a:lnTo>
                  <a:pt x="221234" y="162415"/>
                </a:lnTo>
                <a:lnTo>
                  <a:pt x="235779" y="157321"/>
                </a:lnTo>
                <a:lnTo>
                  <a:pt x="389918" y="157321"/>
                </a:lnTo>
                <a:lnTo>
                  <a:pt x="370332" y="124061"/>
                </a:lnTo>
                <a:lnTo>
                  <a:pt x="349537" y="98915"/>
                </a:lnTo>
                <a:lnTo>
                  <a:pt x="153924" y="98915"/>
                </a:lnTo>
                <a:lnTo>
                  <a:pt x="87757" y="998"/>
                </a:lnTo>
                <a:lnTo>
                  <a:pt x="83040" y="0"/>
                </a:lnTo>
                <a:close/>
              </a:path>
              <a:path w="408939" h="389889">
                <a:moveTo>
                  <a:pt x="389918" y="157321"/>
                </a:moveTo>
                <a:lnTo>
                  <a:pt x="235779" y="157321"/>
                </a:lnTo>
                <a:lnTo>
                  <a:pt x="251205" y="161097"/>
                </a:lnTo>
                <a:lnTo>
                  <a:pt x="267489" y="173755"/>
                </a:lnTo>
                <a:lnTo>
                  <a:pt x="284607" y="195308"/>
                </a:lnTo>
                <a:lnTo>
                  <a:pt x="295080" y="212639"/>
                </a:lnTo>
                <a:lnTo>
                  <a:pt x="301529" y="227851"/>
                </a:lnTo>
                <a:lnTo>
                  <a:pt x="303930" y="240920"/>
                </a:lnTo>
                <a:lnTo>
                  <a:pt x="302260" y="251823"/>
                </a:lnTo>
                <a:lnTo>
                  <a:pt x="299593" y="259443"/>
                </a:lnTo>
                <a:lnTo>
                  <a:pt x="295656" y="265158"/>
                </a:lnTo>
                <a:lnTo>
                  <a:pt x="290449" y="268587"/>
                </a:lnTo>
                <a:lnTo>
                  <a:pt x="285242" y="272143"/>
                </a:lnTo>
                <a:lnTo>
                  <a:pt x="279654" y="274556"/>
                </a:lnTo>
                <a:lnTo>
                  <a:pt x="273558" y="275699"/>
                </a:lnTo>
                <a:lnTo>
                  <a:pt x="401976" y="275699"/>
                </a:lnTo>
                <a:lnTo>
                  <a:pt x="408432" y="250299"/>
                </a:lnTo>
                <a:lnTo>
                  <a:pt x="408926" y="220412"/>
                </a:lnTo>
                <a:lnTo>
                  <a:pt x="402764" y="189418"/>
                </a:lnTo>
                <a:lnTo>
                  <a:pt x="389918" y="157321"/>
                </a:lnTo>
                <a:close/>
              </a:path>
              <a:path w="408939" h="389889">
                <a:moveTo>
                  <a:pt x="263045" y="47663"/>
                </a:moveTo>
                <a:lnTo>
                  <a:pt x="223475" y="53164"/>
                </a:lnTo>
                <a:lnTo>
                  <a:pt x="181990" y="74150"/>
                </a:lnTo>
                <a:lnTo>
                  <a:pt x="153924" y="98915"/>
                </a:lnTo>
                <a:lnTo>
                  <a:pt x="349537" y="98915"/>
                </a:lnTo>
                <a:lnTo>
                  <a:pt x="336467" y="83111"/>
                </a:lnTo>
                <a:lnTo>
                  <a:pt x="300707" y="57645"/>
                </a:lnTo>
                <a:lnTo>
                  <a:pt x="263045" y="47663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51124" y="413099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753" y="0"/>
                </a:moveTo>
                <a:lnTo>
                  <a:pt x="118000" y="6508"/>
                </a:lnTo>
                <a:lnTo>
                  <a:pt x="67248" y="36591"/>
                </a:lnTo>
                <a:lnTo>
                  <a:pt x="26306" y="88296"/>
                </a:lnTo>
                <a:lnTo>
                  <a:pt x="2605" y="149256"/>
                </a:lnTo>
                <a:lnTo>
                  <a:pt x="0" y="178450"/>
                </a:lnTo>
                <a:lnTo>
                  <a:pt x="3573" y="206787"/>
                </a:lnTo>
                <a:lnTo>
                  <a:pt x="25640" y="255635"/>
                </a:lnTo>
                <a:lnTo>
                  <a:pt x="65422" y="290480"/>
                </a:lnTo>
                <a:lnTo>
                  <a:pt x="111349" y="311149"/>
                </a:lnTo>
                <a:lnTo>
                  <a:pt x="152036" y="317150"/>
                </a:lnTo>
                <a:lnTo>
                  <a:pt x="155084" y="316007"/>
                </a:lnTo>
                <a:lnTo>
                  <a:pt x="173430" y="279628"/>
                </a:lnTo>
                <a:lnTo>
                  <a:pt x="184358" y="242125"/>
                </a:lnTo>
                <a:lnTo>
                  <a:pt x="183882" y="235053"/>
                </a:lnTo>
                <a:lnTo>
                  <a:pt x="181119" y="231171"/>
                </a:lnTo>
                <a:lnTo>
                  <a:pt x="169618" y="230413"/>
                </a:lnTo>
                <a:lnTo>
                  <a:pt x="157783" y="227774"/>
                </a:lnTo>
                <a:lnTo>
                  <a:pt x="145615" y="223277"/>
                </a:lnTo>
                <a:lnTo>
                  <a:pt x="133113" y="216947"/>
                </a:lnTo>
                <a:lnTo>
                  <a:pt x="117822" y="203874"/>
                </a:lnTo>
                <a:lnTo>
                  <a:pt x="111174" y="187134"/>
                </a:lnTo>
                <a:lnTo>
                  <a:pt x="113147" y="166727"/>
                </a:lnTo>
                <a:lnTo>
                  <a:pt x="131907" y="129694"/>
                </a:lnTo>
                <a:lnTo>
                  <a:pt x="164339" y="103774"/>
                </a:lnTo>
                <a:lnTo>
                  <a:pt x="171721" y="102774"/>
                </a:lnTo>
                <a:lnTo>
                  <a:pt x="178627" y="103584"/>
                </a:lnTo>
                <a:lnTo>
                  <a:pt x="206265" y="145827"/>
                </a:lnTo>
                <a:lnTo>
                  <a:pt x="207789" y="152304"/>
                </a:lnTo>
                <a:lnTo>
                  <a:pt x="209821" y="156241"/>
                </a:lnTo>
                <a:lnTo>
                  <a:pt x="217187" y="160305"/>
                </a:lnTo>
                <a:lnTo>
                  <a:pt x="218838" y="160813"/>
                </a:lnTo>
                <a:lnTo>
                  <a:pt x="228649" y="160549"/>
                </a:lnTo>
                <a:lnTo>
                  <a:pt x="266082" y="135921"/>
                </a:lnTo>
                <a:lnTo>
                  <a:pt x="290720" y="103028"/>
                </a:lnTo>
                <a:lnTo>
                  <a:pt x="292371" y="96424"/>
                </a:lnTo>
                <a:lnTo>
                  <a:pt x="291482" y="90709"/>
                </a:lnTo>
                <a:lnTo>
                  <a:pt x="272877" y="53149"/>
                </a:lnTo>
                <a:lnTo>
                  <a:pt x="229506" y="19208"/>
                </a:lnTo>
                <a:lnTo>
                  <a:pt x="201618" y="6401"/>
                </a:lnTo>
                <a:lnTo>
                  <a:pt x="17375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48016" y="509016"/>
            <a:ext cx="128015" cy="129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66032" y="4126991"/>
            <a:ext cx="129539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938015" y="1908048"/>
            <a:ext cx="128016" cy="129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42744" y="859536"/>
            <a:ext cx="129539" cy="128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94192" y="1107947"/>
            <a:ext cx="128015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28140" y="1865122"/>
            <a:ext cx="15068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solidFill>
                  <a:srgbClr val="DD6F2C"/>
                </a:solidFill>
                <a:latin typeface="Arial"/>
                <a:cs typeface="Arial"/>
              </a:rPr>
              <a:t>Main</a:t>
            </a:r>
            <a:r>
              <a:rPr dirty="0" sz="1800" spc="-24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44" y="4735066"/>
            <a:ext cx="1924811" cy="392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7626" y="3659885"/>
            <a:ext cx="384175" cy="466090"/>
          </a:xfrm>
          <a:custGeom>
            <a:avLst/>
            <a:gdLst/>
            <a:ahLst/>
            <a:cxnLst/>
            <a:rect l="l" t="t" r="r" b="b"/>
            <a:pathLst>
              <a:path w="384175" h="466089">
                <a:moveTo>
                  <a:pt x="119265" y="0"/>
                </a:moveTo>
                <a:lnTo>
                  <a:pt x="115265" y="14096"/>
                </a:lnTo>
                <a:lnTo>
                  <a:pt x="182448" y="234645"/>
                </a:lnTo>
                <a:lnTo>
                  <a:pt x="3987" y="374484"/>
                </a:lnTo>
                <a:lnTo>
                  <a:pt x="0" y="388518"/>
                </a:lnTo>
                <a:lnTo>
                  <a:pt x="271399" y="465772"/>
                </a:lnTo>
                <a:lnTo>
                  <a:pt x="308749" y="358495"/>
                </a:lnTo>
                <a:lnTo>
                  <a:pt x="280111" y="350342"/>
                </a:lnTo>
                <a:lnTo>
                  <a:pt x="271164" y="367234"/>
                </a:lnTo>
                <a:lnTo>
                  <a:pt x="262726" y="380441"/>
                </a:lnTo>
                <a:lnTo>
                  <a:pt x="254795" y="389961"/>
                </a:lnTo>
                <a:lnTo>
                  <a:pt x="247370" y="395795"/>
                </a:lnTo>
                <a:lnTo>
                  <a:pt x="239538" y="398845"/>
                </a:lnTo>
                <a:lnTo>
                  <a:pt x="230385" y="400013"/>
                </a:lnTo>
                <a:lnTo>
                  <a:pt x="219911" y="399297"/>
                </a:lnTo>
                <a:lnTo>
                  <a:pt x="208114" y="396697"/>
                </a:lnTo>
                <a:lnTo>
                  <a:pt x="78435" y="359778"/>
                </a:lnTo>
                <a:lnTo>
                  <a:pt x="231927" y="239140"/>
                </a:lnTo>
                <a:lnTo>
                  <a:pt x="236740" y="222250"/>
                </a:lnTo>
                <a:lnTo>
                  <a:pt x="180759" y="45973"/>
                </a:lnTo>
                <a:lnTo>
                  <a:pt x="289255" y="76834"/>
                </a:lnTo>
                <a:lnTo>
                  <a:pt x="300058" y="80835"/>
                </a:lnTo>
                <a:lnTo>
                  <a:pt x="324925" y="111506"/>
                </a:lnTo>
                <a:lnTo>
                  <a:pt x="328503" y="144843"/>
                </a:lnTo>
                <a:lnTo>
                  <a:pt x="328434" y="167512"/>
                </a:lnTo>
                <a:lnTo>
                  <a:pt x="355346" y="175259"/>
                </a:lnTo>
                <a:lnTo>
                  <a:pt x="383781" y="75310"/>
                </a:lnTo>
                <a:lnTo>
                  <a:pt x="11926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4379" y="2037969"/>
            <a:ext cx="34931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">
                <a:solidFill>
                  <a:srgbClr val="DD6F2C"/>
                </a:solidFill>
              </a:rPr>
              <a:t>Methodology</a:t>
            </a:r>
            <a:endParaRPr sz="4800"/>
          </a:p>
        </p:txBody>
      </p:sp>
      <p:grpSp>
        <p:nvGrpSpPr>
          <p:cNvPr id="4" name="object 4"/>
          <p:cNvGrpSpPr/>
          <p:nvPr/>
        </p:nvGrpSpPr>
        <p:grpSpPr>
          <a:xfrm>
            <a:off x="9144" y="1466278"/>
            <a:ext cx="6884670" cy="3662045"/>
            <a:chOff x="9144" y="1466278"/>
            <a:chExt cx="6884670" cy="3662045"/>
          </a:xfrm>
        </p:grpSpPr>
        <p:sp>
          <p:nvSpPr>
            <p:cNvPr id="5" name="object 5"/>
            <p:cNvSpPr/>
            <p:nvPr/>
          </p:nvSpPr>
          <p:spPr>
            <a:xfrm>
              <a:off x="6013831" y="1466278"/>
              <a:ext cx="879855" cy="3754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44" y="4735066"/>
              <a:ext cx="1924811" cy="3928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523"/>
            <a:ext cx="1905000" cy="1332230"/>
          </a:xfrm>
          <a:custGeom>
            <a:avLst/>
            <a:gdLst/>
            <a:ahLst/>
            <a:cxnLst/>
            <a:rect l="l" t="t" r="r" b="b"/>
            <a:pathLst>
              <a:path w="1905000" h="1332229">
                <a:moveTo>
                  <a:pt x="0" y="0"/>
                </a:moveTo>
                <a:lnTo>
                  <a:pt x="0" y="1331964"/>
                </a:lnTo>
                <a:lnTo>
                  <a:pt x="1874901" y="1331964"/>
                </a:lnTo>
                <a:lnTo>
                  <a:pt x="1885715" y="1283232"/>
                </a:lnTo>
                <a:lnTo>
                  <a:pt x="1894276" y="1234094"/>
                </a:lnTo>
                <a:lnTo>
                  <a:pt x="1900404" y="1184727"/>
                </a:lnTo>
                <a:lnTo>
                  <a:pt x="1903917" y="1135307"/>
                </a:lnTo>
                <a:lnTo>
                  <a:pt x="1904634" y="1086010"/>
                </a:lnTo>
                <a:lnTo>
                  <a:pt x="1902375" y="1037012"/>
                </a:lnTo>
                <a:lnTo>
                  <a:pt x="1896959" y="988489"/>
                </a:lnTo>
                <a:lnTo>
                  <a:pt x="1888205" y="940618"/>
                </a:lnTo>
                <a:lnTo>
                  <a:pt x="1875931" y="893575"/>
                </a:lnTo>
                <a:lnTo>
                  <a:pt x="1859957" y="847536"/>
                </a:lnTo>
                <a:lnTo>
                  <a:pt x="1840102" y="802678"/>
                </a:lnTo>
                <a:lnTo>
                  <a:pt x="1816709" y="760316"/>
                </a:lnTo>
                <a:lnTo>
                  <a:pt x="1789703" y="720219"/>
                </a:lnTo>
                <a:lnTo>
                  <a:pt x="1759362" y="682578"/>
                </a:lnTo>
                <a:lnTo>
                  <a:pt x="1725962" y="647586"/>
                </a:lnTo>
                <a:lnTo>
                  <a:pt x="1689781" y="615432"/>
                </a:lnTo>
                <a:lnTo>
                  <a:pt x="1651095" y="586309"/>
                </a:lnTo>
                <a:lnTo>
                  <a:pt x="1610181" y="560408"/>
                </a:lnTo>
                <a:lnTo>
                  <a:pt x="1567316" y="537920"/>
                </a:lnTo>
                <a:lnTo>
                  <a:pt x="1522777" y="519037"/>
                </a:lnTo>
                <a:lnTo>
                  <a:pt x="1476841" y="503949"/>
                </a:lnTo>
                <a:lnTo>
                  <a:pt x="1429785" y="492849"/>
                </a:lnTo>
                <a:lnTo>
                  <a:pt x="1381887" y="485927"/>
                </a:lnTo>
                <a:lnTo>
                  <a:pt x="1336667" y="483182"/>
                </a:lnTo>
                <a:lnTo>
                  <a:pt x="1272291" y="484855"/>
                </a:lnTo>
                <a:lnTo>
                  <a:pt x="1223191" y="490127"/>
                </a:lnTo>
                <a:lnTo>
                  <a:pt x="1174362" y="498402"/>
                </a:lnTo>
                <a:lnTo>
                  <a:pt x="1125777" y="509267"/>
                </a:lnTo>
                <a:lnTo>
                  <a:pt x="1077410" y="522303"/>
                </a:lnTo>
                <a:lnTo>
                  <a:pt x="1029233" y="537094"/>
                </a:lnTo>
                <a:lnTo>
                  <a:pt x="981220" y="553223"/>
                </a:lnTo>
                <a:lnTo>
                  <a:pt x="933345" y="570275"/>
                </a:lnTo>
                <a:lnTo>
                  <a:pt x="837900" y="605477"/>
                </a:lnTo>
                <a:lnTo>
                  <a:pt x="790276" y="622795"/>
                </a:lnTo>
                <a:lnTo>
                  <a:pt x="742683" y="639368"/>
                </a:lnTo>
                <a:lnTo>
                  <a:pt x="699651" y="653084"/>
                </a:lnTo>
                <a:lnTo>
                  <a:pt x="655842" y="664584"/>
                </a:lnTo>
                <a:lnTo>
                  <a:pt x="611540" y="672494"/>
                </a:lnTo>
                <a:lnTo>
                  <a:pt x="567029" y="675436"/>
                </a:lnTo>
                <a:lnTo>
                  <a:pt x="555115" y="675205"/>
                </a:lnTo>
                <a:lnTo>
                  <a:pt x="470002" y="657955"/>
                </a:lnTo>
                <a:lnTo>
                  <a:pt x="424270" y="635766"/>
                </a:lnTo>
                <a:lnTo>
                  <a:pt x="382325" y="606264"/>
                </a:lnTo>
                <a:lnTo>
                  <a:pt x="344227" y="570768"/>
                </a:lnTo>
                <a:lnTo>
                  <a:pt x="310041" y="530596"/>
                </a:lnTo>
                <a:lnTo>
                  <a:pt x="279830" y="487068"/>
                </a:lnTo>
                <a:lnTo>
                  <a:pt x="253657" y="441502"/>
                </a:lnTo>
                <a:lnTo>
                  <a:pt x="230720" y="394735"/>
                </a:lnTo>
                <a:lnTo>
                  <a:pt x="209669" y="347043"/>
                </a:lnTo>
                <a:lnTo>
                  <a:pt x="169449" y="250808"/>
                </a:lnTo>
                <a:lnTo>
                  <a:pt x="148394" y="203227"/>
                </a:lnTo>
                <a:lnTo>
                  <a:pt x="125450" y="156645"/>
                </a:lnTo>
                <a:lnTo>
                  <a:pt x="99674" y="111544"/>
                </a:lnTo>
                <a:lnTo>
                  <a:pt x="54939" y="51057"/>
                </a:lnTo>
                <a:lnTo>
                  <a:pt x="28670" y="23947"/>
                </a:lnTo>
                <a:lnTo>
                  <a:pt x="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353811" y="1276858"/>
            <a:ext cx="3790315" cy="3867150"/>
            <a:chOff x="5353811" y="1276858"/>
            <a:chExt cx="3790315" cy="3867150"/>
          </a:xfrm>
        </p:grpSpPr>
        <p:sp>
          <p:nvSpPr>
            <p:cNvPr id="5" name="object 5"/>
            <p:cNvSpPr/>
            <p:nvPr/>
          </p:nvSpPr>
          <p:spPr>
            <a:xfrm>
              <a:off x="7243937" y="3815343"/>
              <a:ext cx="1900555" cy="1328420"/>
            </a:xfrm>
            <a:custGeom>
              <a:avLst/>
              <a:gdLst/>
              <a:ahLst/>
              <a:cxnLst/>
              <a:rect l="l" t="t" r="r" b="b"/>
              <a:pathLst>
                <a:path w="1900554" h="1328420">
                  <a:moveTo>
                    <a:pt x="582945" y="479186"/>
                  </a:moveTo>
                  <a:lnTo>
                    <a:pt x="537868" y="480810"/>
                  </a:lnTo>
                  <a:lnTo>
                    <a:pt x="474848" y="489029"/>
                  </a:lnTo>
                  <a:lnTo>
                    <a:pt x="427792" y="500129"/>
                  </a:lnTo>
                  <a:lnTo>
                    <a:pt x="381857" y="515217"/>
                  </a:lnTo>
                  <a:lnTo>
                    <a:pt x="337318" y="534100"/>
                  </a:lnTo>
                  <a:lnTo>
                    <a:pt x="294453" y="556588"/>
                  </a:lnTo>
                  <a:lnTo>
                    <a:pt x="253539" y="582490"/>
                  </a:lnTo>
                  <a:lnTo>
                    <a:pt x="214853" y="611612"/>
                  </a:lnTo>
                  <a:lnTo>
                    <a:pt x="178671" y="643766"/>
                  </a:lnTo>
                  <a:lnTo>
                    <a:pt x="145272" y="678758"/>
                  </a:lnTo>
                  <a:lnTo>
                    <a:pt x="114930" y="716399"/>
                  </a:lnTo>
                  <a:lnTo>
                    <a:pt x="87925" y="756496"/>
                  </a:lnTo>
                  <a:lnTo>
                    <a:pt x="64531" y="798858"/>
                  </a:lnTo>
                  <a:lnTo>
                    <a:pt x="44677" y="843717"/>
                  </a:lnTo>
                  <a:lnTo>
                    <a:pt x="28703" y="889756"/>
                  </a:lnTo>
                  <a:lnTo>
                    <a:pt x="16429" y="936799"/>
                  </a:lnTo>
                  <a:lnTo>
                    <a:pt x="7675" y="984670"/>
                  </a:lnTo>
                  <a:lnTo>
                    <a:pt x="2258" y="1033192"/>
                  </a:lnTo>
                  <a:lnTo>
                    <a:pt x="0" y="1082190"/>
                  </a:lnTo>
                  <a:lnTo>
                    <a:pt x="717" y="1131487"/>
                  </a:lnTo>
                  <a:lnTo>
                    <a:pt x="4230" y="1180908"/>
                  </a:lnTo>
                  <a:lnTo>
                    <a:pt x="10358" y="1230275"/>
                  </a:lnTo>
                  <a:lnTo>
                    <a:pt x="18919" y="1279412"/>
                  </a:lnTo>
                  <a:lnTo>
                    <a:pt x="29733" y="1328144"/>
                  </a:lnTo>
                  <a:lnTo>
                    <a:pt x="1900062" y="1328144"/>
                  </a:lnTo>
                  <a:lnTo>
                    <a:pt x="1900062" y="671617"/>
                  </a:lnTo>
                  <a:lnTo>
                    <a:pt x="1337579" y="671617"/>
                  </a:lnTo>
                  <a:lnTo>
                    <a:pt x="1293098" y="668674"/>
                  </a:lnTo>
                  <a:lnTo>
                    <a:pt x="1248806" y="660764"/>
                  </a:lnTo>
                  <a:lnTo>
                    <a:pt x="1204991" y="649264"/>
                  </a:lnTo>
                  <a:lnTo>
                    <a:pt x="1161938" y="635549"/>
                  </a:lnTo>
                  <a:lnTo>
                    <a:pt x="1114341" y="618975"/>
                  </a:lnTo>
                  <a:lnTo>
                    <a:pt x="971274" y="566455"/>
                  </a:lnTo>
                  <a:lnTo>
                    <a:pt x="923403" y="549403"/>
                  </a:lnTo>
                  <a:lnTo>
                    <a:pt x="875395" y="533274"/>
                  </a:lnTo>
                  <a:lnTo>
                    <a:pt x="827223" y="518483"/>
                  </a:lnTo>
                  <a:lnTo>
                    <a:pt x="778859" y="505447"/>
                  </a:lnTo>
                  <a:lnTo>
                    <a:pt x="730277" y="494583"/>
                  </a:lnTo>
                  <a:lnTo>
                    <a:pt x="681449" y="486307"/>
                  </a:lnTo>
                  <a:lnTo>
                    <a:pt x="632348" y="481036"/>
                  </a:lnTo>
                  <a:lnTo>
                    <a:pt x="582945" y="479186"/>
                  </a:lnTo>
                  <a:close/>
                </a:path>
                <a:path w="1900554" h="1328420">
                  <a:moveTo>
                    <a:pt x="1900062" y="0"/>
                  </a:moveTo>
                  <a:lnTo>
                    <a:pt x="1849691" y="47237"/>
                  </a:lnTo>
                  <a:lnTo>
                    <a:pt x="1804939" y="107724"/>
                  </a:lnTo>
                  <a:lnTo>
                    <a:pt x="1779178" y="152826"/>
                  </a:lnTo>
                  <a:lnTo>
                    <a:pt x="1756240" y="199407"/>
                  </a:lnTo>
                  <a:lnTo>
                    <a:pt x="1735186" y="246988"/>
                  </a:lnTo>
                  <a:lnTo>
                    <a:pt x="1694971" y="343223"/>
                  </a:lnTo>
                  <a:lnTo>
                    <a:pt x="1673931" y="390915"/>
                  </a:lnTo>
                  <a:lnTo>
                    <a:pt x="1651015" y="437683"/>
                  </a:lnTo>
                  <a:lnTo>
                    <a:pt x="1624814" y="483248"/>
                  </a:lnTo>
                  <a:lnTo>
                    <a:pt x="1594586" y="526776"/>
                  </a:lnTo>
                  <a:lnTo>
                    <a:pt x="1560392" y="566948"/>
                  </a:lnTo>
                  <a:lnTo>
                    <a:pt x="1522294" y="602444"/>
                  </a:lnTo>
                  <a:lnTo>
                    <a:pt x="1480356" y="631946"/>
                  </a:lnTo>
                  <a:lnTo>
                    <a:pt x="1434638" y="654135"/>
                  </a:lnTo>
                  <a:lnTo>
                    <a:pt x="1385204" y="667692"/>
                  </a:lnTo>
                  <a:lnTo>
                    <a:pt x="1337579" y="671617"/>
                  </a:lnTo>
                  <a:lnTo>
                    <a:pt x="1900062" y="671617"/>
                  </a:lnTo>
                  <a:lnTo>
                    <a:pt x="190006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441947" y="4459224"/>
              <a:ext cx="118872" cy="1188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353811" y="3765800"/>
              <a:ext cx="2952749" cy="13776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781442" y="1565878"/>
              <a:ext cx="219307" cy="2379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69051" y="1840991"/>
              <a:ext cx="2924555" cy="19354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07654" y="1276858"/>
              <a:ext cx="384175" cy="466090"/>
            </a:xfrm>
            <a:custGeom>
              <a:avLst/>
              <a:gdLst/>
              <a:ahLst/>
              <a:cxnLst/>
              <a:rect l="l" t="t" r="r" b="b"/>
              <a:pathLst>
                <a:path w="384175" h="466089">
                  <a:moveTo>
                    <a:pt x="119252" y="0"/>
                  </a:moveTo>
                  <a:lnTo>
                    <a:pt x="115316" y="14096"/>
                  </a:lnTo>
                  <a:lnTo>
                    <a:pt x="182499" y="234695"/>
                  </a:lnTo>
                  <a:lnTo>
                    <a:pt x="4064" y="374522"/>
                  </a:lnTo>
                  <a:lnTo>
                    <a:pt x="0" y="388492"/>
                  </a:lnTo>
                  <a:lnTo>
                    <a:pt x="271399" y="465836"/>
                  </a:lnTo>
                  <a:lnTo>
                    <a:pt x="308737" y="358520"/>
                  </a:lnTo>
                  <a:lnTo>
                    <a:pt x="280162" y="350392"/>
                  </a:lnTo>
                  <a:lnTo>
                    <a:pt x="271184" y="367248"/>
                  </a:lnTo>
                  <a:lnTo>
                    <a:pt x="262731" y="380460"/>
                  </a:lnTo>
                  <a:lnTo>
                    <a:pt x="254801" y="390005"/>
                  </a:lnTo>
                  <a:lnTo>
                    <a:pt x="247396" y="395858"/>
                  </a:lnTo>
                  <a:lnTo>
                    <a:pt x="239585" y="398908"/>
                  </a:lnTo>
                  <a:lnTo>
                    <a:pt x="230441" y="400065"/>
                  </a:lnTo>
                  <a:lnTo>
                    <a:pt x="219964" y="399341"/>
                  </a:lnTo>
                  <a:lnTo>
                    <a:pt x="208152" y="396747"/>
                  </a:lnTo>
                  <a:lnTo>
                    <a:pt x="78486" y="359790"/>
                  </a:lnTo>
                  <a:lnTo>
                    <a:pt x="231901" y="239140"/>
                  </a:lnTo>
                  <a:lnTo>
                    <a:pt x="236727" y="222250"/>
                  </a:lnTo>
                  <a:lnTo>
                    <a:pt x="180721" y="45974"/>
                  </a:lnTo>
                  <a:lnTo>
                    <a:pt x="289305" y="76962"/>
                  </a:lnTo>
                  <a:lnTo>
                    <a:pt x="300093" y="80960"/>
                  </a:lnTo>
                  <a:lnTo>
                    <a:pt x="324975" y="111507"/>
                  </a:lnTo>
                  <a:lnTo>
                    <a:pt x="328543" y="144897"/>
                  </a:lnTo>
                  <a:lnTo>
                    <a:pt x="328422" y="167639"/>
                  </a:lnTo>
                  <a:lnTo>
                    <a:pt x="355346" y="175259"/>
                  </a:lnTo>
                  <a:lnTo>
                    <a:pt x="383794" y="75311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40760" y="596900"/>
            <a:ext cx="30772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DD6F2C"/>
                </a:solidFill>
              </a:rPr>
              <a:t>Available</a:t>
            </a:r>
            <a:r>
              <a:rPr dirty="0" spc="-345">
                <a:solidFill>
                  <a:srgbClr val="DD6F2C"/>
                </a:solidFill>
              </a:rPr>
              <a:t> </a:t>
            </a:r>
            <a:r>
              <a:rPr dirty="0" spc="-20">
                <a:solidFill>
                  <a:srgbClr val="DD6F2C"/>
                </a:solidFill>
              </a:rPr>
              <a:t>Methods</a:t>
            </a:r>
          </a:p>
        </p:txBody>
      </p:sp>
      <p:sp>
        <p:nvSpPr>
          <p:cNvPr id="12" name="object 12"/>
          <p:cNvSpPr/>
          <p:nvPr/>
        </p:nvSpPr>
        <p:spPr>
          <a:xfrm>
            <a:off x="4472813" y="4457130"/>
            <a:ext cx="239061" cy="245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8462" y="1384859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4" h="343535">
                <a:moveTo>
                  <a:pt x="152413" y="0"/>
                </a:moveTo>
                <a:lnTo>
                  <a:pt x="149072" y="837"/>
                </a:lnTo>
                <a:lnTo>
                  <a:pt x="0" y="260044"/>
                </a:lnTo>
                <a:lnTo>
                  <a:pt x="11170" y="278735"/>
                </a:lnTo>
                <a:lnTo>
                  <a:pt x="44069" y="311640"/>
                </a:lnTo>
                <a:lnTo>
                  <a:pt x="88973" y="336786"/>
                </a:lnTo>
                <a:lnTo>
                  <a:pt x="133498" y="343314"/>
                </a:lnTo>
                <a:lnTo>
                  <a:pt x="154851" y="338911"/>
                </a:lnTo>
                <a:lnTo>
                  <a:pt x="194048" y="315083"/>
                </a:lnTo>
                <a:lnTo>
                  <a:pt x="227482" y="271728"/>
                </a:lnTo>
                <a:lnTo>
                  <a:pt x="228818" y="268553"/>
                </a:lnTo>
                <a:lnTo>
                  <a:pt x="112903" y="268553"/>
                </a:lnTo>
                <a:lnTo>
                  <a:pt x="107822" y="267791"/>
                </a:lnTo>
                <a:lnTo>
                  <a:pt x="103619" y="265314"/>
                </a:lnTo>
                <a:lnTo>
                  <a:pt x="99631" y="263092"/>
                </a:lnTo>
                <a:lnTo>
                  <a:pt x="96189" y="260044"/>
                </a:lnTo>
                <a:lnTo>
                  <a:pt x="93408" y="256361"/>
                </a:lnTo>
                <a:lnTo>
                  <a:pt x="136944" y="180669"/>
                </a:lnTo>
                <a:lnTo>
                  <a:pt x="142849" y="180161"/>
                </a:lnTo>
                <a:lnTo>
                  <a:pt x="244069" y="180161"/>
                </a:lnTo>
                <a:lnTo>
                  <a:pt x="232166" y="155249"/>
                </a:lnTo>
                <a:lnTo>
                  <a:pt x="199186" y="128345"/>
                </a:lnTo>
                <a:lnTo>
                  <a:pt x="173189" y="117550"/>
                </a:lnTo>
                <a:lnTo>
                  <a:pt x="217411" y="40715"/>
                </a:lnTo>
                <a:lnTo>
                  <a:pt x="186093" y="15823"/>
                </a:lnTo>
                <a:lnTo>
                  <a:pt x="159696" y="2234"/>
                </a:lnTo>
                <a:lnTo>
                  <a:pt x="152413" y="0"/>
                </a:lnTo>
                <a:close/>
              </a:path>
              <a:path w="248284" h="343535">
                <a:moveTo>
                  <a:pt x="244069" y="180161"/>
                </a:moveTo>
                <a:lnTo>
                  <a:pt x="142849" y="180161"/>
                </a:lnTo>
                <a:lnTo>
                  <a:pt x="148043" y="181177"/>
                </a:lnTo>
                <a:lnTo>
                  <a:pt x="152527" y="183844"/>
                </a:lnTo>
                <a:lnTo>
                  <a:pt x="160770" y="191966"/>
                </a:lnTo>
                <a:lnTo>
                  <a:pt x="163306" y="203577"/>
                </a:lnTo>
                <a:lnTo>
                  <a:pt x="160131" y="218688"/>
                </a:lnTo>
                <a:lnTo>
                  <a:pt x="134853" y="259409"/>
                </a:lnTo>
                <a:lnTo>
                  <a:pt x="112903" y="268553"/>
                </a:lnTo>
                <a:lnTo>
                  <a:pt x="228818" y="268553"/>
                </a:lnTo>
                <a:lnTo>
                  <a:pt x="246315" y="226964"/>
                </a:lnTo>
                <a:lnTo>
                  <a:pt x="247877" y="188130"/>
                </a:lnTo>
                <a:lnTo>
                  <a:pt x="244069" y="18016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55748" y="1484375"/>
            <a:ext cx="172212" cy="172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60676" y="4340352"/>
            <a:ext cx="118872" cy="118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69975" y="2020315"/>
            <a:ext cx="2207260" cy="17043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6E772D"/>
              </a:buClr>
              <a:buSzPct val="87500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 sz="1600" spc="10" b="0">
                <a:solidFill>
                  <a:srgbClr val="6D772C"/>
                </a:solidFill>
                <a:latin typeface="Lato Light"/>
                <a:cs typeface="Lato Light"/>
              </a:rPr>
              <a:t>Top-down</a:t>
            </a:r>
            <a:endParaRPr sz="1600">
              <a:latin typeface="Lato Light"/>
              <a:cs typeface="Lato Light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6E772D"/>
              </a:buClr>
              <a:buSzPct val="87500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 sz="1600" spc="10" b="0">
                <a:solidFill>
                  <a:srgbClr val="6D772C"/>
                </a:solidFill>
                <a:latin typeface="Lato Light"/>
                <a:cs typeface="Lato Light"/>
              </a:rPr>
              <a:t>Bottom-up</a:t>
            </a:r>
            <a:endParaRPr sz="1600">
              <a:latin typeface="Lato Light"/>
              <a:cs typeface="Lato Light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6E772D"/>
              </a:buClr>
              <a:buSzPct val="87500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 sz="1600" spc="15" b="0">
                <a:solidFill>
                  <a:srgbClr val="6D772C"/>
                </a:solidFill>
                <a:latin typeface="Lato Light"/>
                <a:cs typeface="Lato Light"/>
              </a:rPr>
              <a:t>Heuristic/Hybrid</a:t>
            </a:r>
            <a:endParaRPr sz="1600">
              <a:latin typeface="Lato Light"/>
              <a:cs typeface="Lato Light"/>
            </a:endParaRPr>
          </a:p>
          <a:p>
            <a:pPr marL="299085" marR="5080" indent="-287020">
              <a:lnSpc>
                <a:spcPct val="100000"/>
              </a:lnSpc>
              <a:spcBef>
                <a:spcPts val="1150"/>
              </a:spcBef>
              <a:buClr>
                <a:srgbClr val="6E772D"/>
              </a:buClr>
              <a:buSzPct val="87500"/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 sz="1600" spc="10" b="0">
                <a:solidFill>
                  <a:srgbClr val="6D772C"/>
                </a:solidFill>
                <a:latin typeface="Lato Light"/>
                <a:cs typeface="Lato Light"/>
              </a:rPr>
              <a:t>Convolutional</a:t>
            </a:r>
            <a:r>
              <a:rPr dirty="0" sz="1600" spc="-2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600" spc="10" b="0">
                <a:solidFill>
                  <a:srgbClr val="6D772C"/>
                </a:solidFill>
                <a:latin typeface="Lato Light"/>
                <a:cs typeface="Lato Light"/>
              </a:rPr>
              <a:t>Neural  Networks(CNN)</a:t>
            </a:r>
            <a:endParaRPr sz="1600">
              <a:latin typeface="Lato Light"/>
              <a:cs typeface="Lato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44" y="4735066"/>
            <a:ext cx="1924811" cy="392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7317" y="596900"/>
            <a:ext cx="17856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6D772C"/>
                </a:solidFill>
              </a:rPr>
              <a:t>Why</a:t>
            </a:r>
            <a:r>
              <a:rPr dirty="0" spc="-340">
                <a:solidFill>
                  <a:srgbClr val="6D772C"/>
                </a:solidFill>
              </a:rPr>
              <a:t> </a:t>
            </a:r>
            <a:r>
              <a:rPr dirty="0" spc="-215">
                <a:solidFill>
                  <a:srgbClr val="6D772C"/>
                </a:solidFill>
              </a:rPr>
              <a:t>CNN?</a:t>
            </a:r>
          </a:p>
        </p:txBody>
      </p:sp>
      <p:sp>
        <p:nvSpPr>
          <p:cNvPr id="4" name="object 4"/>
          <p:cNvSpPr/>
          <p:nvPr/>
        </p:nvSpPr>
        <p:spPr>
          <a:xfrm>
            <a:off x="8229250" y="1627346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4" y="87026"/>
                </a:moveTo>
                <a:lnTo>
                  <a:pt x="113379" y="87026"/>
                </a:lnTo>
                <a:lnTo>
                  <a:pt x="117570" y="88931"/>
                </a:lnTo>
                <a:lnTo>
                  <a:pt x="121888" y="90709"/>
                </a:lnTo>
                <a:lnTo>
                  <a:pt x="125571" y="96678"/>
                </a:lnTo>
                <a:lnTo>
                  <a:pt x="128619" y="106838"/>
                </a:lnTo>
                <a:lnTo>
                  <a:pt x="130524" y="112680"/>
                </a:lnTo>
                <a:lnTo>
                  <a:pt x="98520" y="122586"/>
                </a:lnTo>
                <a:lnTo>
                  <a:pt x="50704" y="144089"/>
                </a:lnTo>
                <a:lnTo>
                  <a:pt x="20796" y="172974"/>
                </a:lnTo>
                <a:lnTo>
                  <a:pt x="8794" y="209240"/>
                </a:lnTo>
                <a:lnTo>
                  <a:pt x="14700" y="252888"/>
                </a:lnTo>
                <a:lnTo>
                  <a:pt x="34036" y="289179"/>
                </a:lnTo>
                <a:lnTo>
                  <a:pt x="66135" y="315372"/>
                </a:lnTo>
                <a:lnTo>
                  <a:pt x="105695" y="327929"/>
                </a:lnTo>
                <a:lnTo>
                  <a:pt x="126178" y="327749"/>
                </a:lnTo>
                <a:lnTo>
                  <a:pt x="172852" y="312937"/>
                </a:lnTo>
                <a:lnTo>
                  <a:pt x="209186" y="283081"/>
                </a:lnTo>
                <a:lnTo>
                  <a:pt x="219805" y="263556"/>
                </a:lnTo>
                <a:lnTo>
                  <a:pt x="310600" y="263556"/>
                </a:lnTo>
                <a:lnTo>
                  <a:pt x="312981" y="259234"/>
                </a:lnTo>
                <a:lnTo>
                  <a:pt x="315817" y="248824"/>
                </a:lnTo>
                <a:lnTo>
                  <a:pt x="317172" y="237539"/>
                </a:lnTo>
                <a:lnTo>
                  <a:pt x="317191" y="233838"/>
                </a:lnTo>
                <a:lnTo>
                  <a:pt x="139160" y="233838"/>
                </a:lnTo>
                <a:lnTo>
                  <a:pt x="132556" y="233457"/>
                </a:lnTo>
                <a:lnTo>
                  <a:pt x="126460" y="230409"/>
                </a:lnTo>
                <a:lnTo>
                  <a:pt x="120364" y="227488"/>
                </a:lnTo>
                <a:lnTo>
                  <a:pt x="116046" y="221646"/>
                </a:lnTo>
                <a:lnTo>
                  <a:pt x="113379" y="213137"/>
                </a:lnTo>
                <a:lnTo>
                  <a:pt x="111379" y="200661"/>
                </a:lnTo>
                <a:lnTo>
                  <a:pt x="113950" y="190484"/>
                </a:lnTo>
                <a:lnTo>
                  <a:pt x="121094" y="182616"/>
                </a:lnTo>
                <a:lnTo>
                  <a:pt x="132810" y="177069"/>
                </a:lnTo>
                <a:lnTo>
                  <a:pt x="149066" y="171989"/>
                </a:lnTo>
                <a:lnTo>
                  <a:pt x="258215" y="171989"/>
                </a:lnTo>
                <a:lnTo>
                  <a:pt x="231694" y="87026"/>
                </a:lnTo>
                <a:close/>
              </a:path>
              <a:path w="317500" h="328294">
                <a:moveTo>
                  <a:pt x="310600" y="263556"/>
                </a:moveTo>
                <a:lnTo>
                  <a:pt x="219805" y="263556"/>
                </a:lnTo>
                <a:lnTo>
                  <a:pt x="225012" y="269144"/>
                </a:lnTo>
                <a:lnTo>
                  <a:pt x="231235" y="273335"/>
                </a:lnTo>
                <a:lnTo>
                  <a:pt x="238474" y="276256"/>
                </a:lnTo>
                <a:lnTo>
                  <a:pt x="251170" y="280398"/>
                </a:lnTo>
                <a:lnTo>
                  <a:pt x="264699" y="281955"/>
                </a:lnTo>
                <a:lnTo>
                  <a:pt x="279086" y="280918"/>
                </a:lnTo>
                <a:lnTo>
                  <a:pt x="294354" y="277272"/>
                </a:lnTo>
                <a:lnTo>
                  <a:pt x="302261" y="273434"/>
                </a:lnTo>
                <a:lnTo>
                  <a:pt x="308467" y="267430"/>
                </a:lnTo>
                <a:lnTo>
                  <a:pt x="310600" y="263556"/>
                </a:lnTo>
                <a:close/>
              </a:path>
              <a:path w="317500" h="328294">
                <a:moveTo>
                  <a:pt x="258215" y="171989"/>
                </a:moveTo>
                <a:lnTo>
                  <a:pt x="149066" y="171989"/>
                </a:lnTo>
                <a:lnTo>
                  <a:pt x="163036" y="216820"/>
                </a:lnTo>
                <a:lnTo>
                  <a:pt x="159099" y="224440"/>
                </a:lnTo>
                <a:lnTo>
                  <a:pt x="153511" y="229393"/>
                </a:lnTo>
                <a:lnTo>
                  <a:pt x="146272" y="231552"/>
                </a:lnTo>
                <a:lnTo>
                  <a:pt x="139160" y="233838"/>
                </a:lnTo>
                <a:lnTo>
                  <a:pt x="317191" y="233838"/>
                </a:lnTo>
                <a:lnTo>
                  <a:pt x="317230" y="226552"/>
                </a:lnTo>
                <a:lnTo>
                  <a:pt x="306371" y="187785"/>
                </a:lnTo>
                <a:lnTo>
                  <a:pt x="297324" y="174656"/>
                </a:lnTo>
                <a:lnTo>
                  <a:pt x="259048" y="174656"/>
                </a:lnTo>
                <a:lnTo>
                  <a:pt x="258215" y="171989"/>
                </a:lnTo>
                <a:close/>
              </a:path>
              <a:path w="317500" h="328294">
                <a:moveTo>
                  <a:pt x="285464" y="166401"/>
                </a:moveTo>
                <a:lnTo>
                  <a:pt x="259048" y="174656"/>
                </a:lnTo>
                <a:lnTo>
                  <a:pt x="297324" y="174656"/>
                </a:lnTo>
                <a:lnTo>
                  <a:pt x="291814" y="168687"/>
                </a:lnTo>
                <a:lnTo>
                  <a:pt x="285464" y="166401"/>
                </a:lnTo>
                <a:close/>
              </a:path>
              <a:path w="317500" h="328294">
                <a:moveTo>
                  <a:pt x="142795" y="0"/>
                </a:moveTo>
                <a:lnTo>
                  <a:pt x="91281" y="8667"/>
                </a:lnTo>
                <a:lnTo>
                  <a:pt x="40703" y="28479"/>
                </a:lnTo>
                <a:lnTo>
                  <a:pt x="4794" y="51720"/>
                </a:lnTo>
                <a:lnTo>
                  <a:pt x="0" y="62468"/>
                </a:lnTo>
                <a:lnTo>
                  <a:pt x="257" y="69740"/>
                </a:lnTo>
                <a:lnTo>
                  <a:pt x="21917" y="109035"/>
                </a:lnTo>
                <a:lnTo>
                  <a:pt x="33369" y="120681"/>
                </a:lnTo>
                <a:lnTo>
                  <a:pt x="51272" y="110585"/>
                </a:lnTo>
                <a:lnTo>
                  <a:pt x="67246" y="102393"/>
                </a:lnTo>
                <a:lnTo>
                  <a:pt x="81268" y="96107"/>
                </a:lnTo>
                <a:lnTo>
                  <a:pt x="93313" y="91725"/>
                </a:lnTo>
                <a:lnTo>
                  <a:pt x="105251" y="87915"/>
                </a:lnTo>
                <a:lnTo>
                  <a:pt x="113379" y="87026"/>
                </a:lnTo>
                <a:lnTo>
                  <a:pt x="231694" y="87026"/>
                </a:lnTo>
                <a:lnTo>
                  <a:pt x="230346" y="82708"/>
                </a:lnTo>
                <a:lnTo>
                  <a:pt x="209851" y="38115"/>
                </a:lnTo>
                <a:lnTo>
                  <a:pt x="181451" y="10191"/>
                </a:lnTo>
                <a:lnTo>
                  <a:pt x="163736" y="2738"/>
                </a:lnTo>
                <a:lnTo>
                  <a:pt x="14279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358" y="3929165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40" h="389889">
                <a:moveTo>
                  <a:pt x="83010" y="0"/>
                </a:moveTo>
                <a:lnTo>
                  <a:pt x="39573" y="24013"/>
                </a:lnTo>
                <a:lnTo>
                  <a:pt x="7842" y="47684"/>
                </a:lnTo>
                <a:lnTo>
                  <a:pt x="0" y="59611"/>
                </a:lnTo>
                <a:lnTo>
                  <a:pt x="223405" y="389824"/>
                </a:lnTo>
                <a:lnTo>
                  <a:pt x="281474" y="379786"/>
                </a:lnTo>
                <a:lnTo>
                  <a:pt x="340715" y="349451"/>
                </a:lnTo>
                <a:lnTo>
                  <a:pt x="387542" y="304439"/>
                </a:lnTo>
                <a:lnTo>
                  <a:pt x="401919" y="275689"/>
                </a:lnTo>
                <a:lnTo>
                  <a:pt x="273519" y="275689"/>
                </a:lnTo>
                <a:lnTo>
                  <a:pt x="208267" y="179258"/>
                </a:lnTo>
                <a:lnTo>
                  <a:pt x="211150" y="171905"/>
                </a:lnTo>
                <a:lnTo>
                  <a:pt x="215455" y="166304"/>
                </a:lnTo>
                <a:lnTo>
                  <a:pt x="221170" y="162431"/>
                </a:lnTo>
                <a:lnTo>
                  <a:pt x="235744" y="157313"/>
                </a:lnTo>
                <a:lnTo>
                  <a:pt x="389918" y="157313"/>
                </a:lnTo>
                <a:lnTo>
                  <a:pt x="370382" y="124038"/>
                </a:lnTo>
                <a:lnTo>
                  <a:pt x="349642" y="98981"/>
                </a:lnTo>
                <a:lnTo>
                  <a:pt x="153962" y="98981"/>
                </a:lnTo>
                <a:lnTo>
                  <a:pt x="87680" y="1026"/>
                </a:lnTo>
                <a:lnTo>
                  <a:pt x="83010" y="0"/>
                </a:lnTo>
                <a:close/>
              </a:path>
              <a:path w="408940" h="389889">
                <a:moveTo>
                  <a:pt x="389918" y="157313"/>
                </a:moveTo>
                <a:lnTo>
                  <a:pt x="235744" y="157313"/>
                </a:lnTo>
                <a:lnTo>
                  <a:pt x="251177" y="161086"/>
                </a:lnTo>
                <a:lnTo>
                  <a:pt x="267472" y="173748"/>
                </a:lnTo>
                <a:lnTo>
                  <a:pt x="284632" y="195298"/>
                </a:lnTo>
                <a:lnTo>
                  <a:pt x="295085" y="212655"/>
                </a:lnTo>
                <a:lnTo>
                  <a:pt x="301509" y="227863"/>
                </a:lnTo>
                <a:lnTo>
                  <a:pt x="303900" y="240920"/>
                </a:lnTo>
                <a:lnTo>
                  <a:pt x="302259" y="251826"/>
                </a:lnTo>
                <a:lnTo>
                  <a:pt x="273519" y="275689"/>
                </a:lnTo>
                <a:lnTo>
                  <a:pt x="401919" y="275689"/>
                </a:lnTo>
                <a:lnTo>
                  <a:pt x="408355" y="250340"/>
                </a:lnTo>
                <a:lnTo>
                  <a:pt x="408903" y="220458"/>
                </a:lnTo>
                <a:lnTo>
                  <a:pt x="402756" y="189447"/>
                </a:lnTo>
                <a:lnTo>
                  <a:pt x="389918" y="157313"/>
                </a:lnTo>
                <a:close/>
              </a:path>
              <a:path w="408940" h="389889">
                <a:moveTo>
                  <a:pt x="263053" y="47657"/>
                </a:moveTo>
                <a:lnTo>
                  <a:pt x="223487" y="53142"/>
                </a:lnTo>
                <a:lnTo>
                  <a:pt x="182029" y="74102"/>
                </a:lnTo>
                <a:lnTo>
                  <a:pt x="153962" y="98981"/>
                </a:lnTo>
                <a:lnTo>
                  <a:pt x="349642" y="98981"/>
                </a:lnTo>
                <a:lnTo>
                  <a:pt x="336501" y="83105"/>
                </a:lnTo>
                <a:lnTo>
                  <a:pt x="300724" y="57645"/>
                </a:lnTo>
                <a:lnTo>
                  <a:pt x="263053" y="47657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27392" y="1481327"/>
            <a:ext cx="129539" cy="128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41080" y="3262884"/>
            <a:ext cx="129540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33372" y="4488179"/>
            <a:ext cx="128015" cy="129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3544" y="2881883"/>
            <a:ext cx="128015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" y="4735066"/>
            <a:ext cx="1924811" cy="3928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5070347" y="1795272"/>
            <a:ext cx="2769870" cy="3348354"/>
            <a:chOff x="5070347" y="1795272"/>
            <a:chExt cx="2769870" cy="3348354"/>
          </a:xfrm>
        </p:grpSpPr>
        <p:sp>
          <p:nvSpPr>
            <p:cNvPr id="13" name="object 13"/>
            <p:cNvSpPr/>
            <p:nvPr/>
          </p:nvSpPr>
          <p:spPr>
            <a:xfrm>
              <a:off x="5152425" y="4471355"/>
              <a:ext cx="292735" cy="317500"/>
            </a:xfrm>
            <a:custGeom>
              <a:avLst/>
              <a:gdLst/>
              <a:ahLst/>
              <a:cxnLst/>
              <a:rect l="l" t="t" r="r" b="b"/>
              <a:pathLst>
                <a:path w="292735" h="317500">
                  <a:moveTo>
                    <a:pt x="173779" y="0"/>
                  </a:moveTo>
                  <a:lnTo>
                    <a:pt x="118074" y="6435"/>
                  </a:lnTo>
                  <a:lnTo>
                    <a:pt x="67210" y="36552"/>
                  </a:lnTo>
                  <a:lnTo>
                    <a:pt x="26253" y="88338"/>
                  </a:lnTo>
                  <a:lnTo>
                    <a:pt x="2599" y="149250"/>
                  </a:lnTo>
                  <a:lnTo>
                    <a:pt x="0" y="178427"/>
                  </a:lnTo>
                  <a:lnTo>
                    <a:pt x="3520" y="206752"/>
                  </a:lnTo>
                  <a:lnTo>
                    <a:pt x="25634" y="255595"/>
                  </a:lnTo>
                  <a:lnTo>
                    <a:pt x="65369" y="290522"/>
                  </a:lnTo>
                  <a:lnTo>
                    <a:pt x="111406" y="311157"/>
                  </a:lnTo>
                  <a:lnTo>
                    <a:pt x="152110" y="317153"/>
                  </a:lnTo>
                  <a:lnTo>
                    <a:pt x="155031" y="316049"/>
                  </a:lnTo>
                  <a:lnTo>
                    <a:pt x="173394" y="279626"/>
                  </a:lnTo>
                  <a:lnTo>
                    <a:pt x="184400" y="242130"/>
                  </a:lnTo>
                  <a:lnTo>
                    <a:pt x="183899" y="235061"/>
                  </a:lnTo>
                  <a:lnTo>
                    <a:pt x="181066" y="231187"/>
                  </a:lnTo>
                  <a:lnTo>
                    <a:pt x="169564" y="230410"/>
                  </a:lnTo>
                  <a:lnTo>
                    <a:pt x="157730" y="227774"/>
                  </a:lnTo>
                  <a:lnTo>
                    <a:pt x="145561" y="223275"/>
                  </a:lnTo>
                  <a:lnTo>
                    <a:pt x="133060" y="216912"/>
                  </a:lnTo>
                  <a:lnTo>
                    <a:pt x="117824" y="203834"/>
                  </a:lnTo>
                  <a:lnTo>
                    <a:pt x="111184" y="187096"/>
                  </a:lnTo>
                  <a:lnTo>
                    <a:pt x="113164" y="166695"/>
                  </a:lnTo>
                  <a:lnTo>
                    <a:pt x="131978" y="129676"/>
                  </a:lnTo>
                  <a:lnTo>
                    <a:pt x="164359" y="103742"/>
                  </a:lnTo>
                  <a:lnTo>
                    <a:pt x="171779" y="102730"/>
                  </a:lnTo>
                  <a:lnTo>
                    <a:pt x="178698" y="103551"/>
                  </a:lnTo>
                  <a:lnTo>
                    <a:pt x="206339" y="145818"/>
                  </a:lnTo>
                  <a:lnTo>
                    <a:pt x="207736" y="152269"/>
                  </a:lnTo>
                  <a:lnTo>
                    <a:pt x="209768" y="156257"/>
                  </a:lnTo>
                  <a:lnTo>
                    <a:pt x="217261" y="160283"/>
                  </a:lnTo>
                  <a:lnTo>
                    <a:pt x="218785" y="160740"/>
                  </a:lnTo>
                  <a:lnTo>
                    <a:pt x="228669" y="160517"/>
                  </a:lnTo>
                  <a:lnTo>
                    <a:pt x="266156" y="135924"/>
                  </a:lnTo>
                  <a:lnTo>
                    <a:pt x="290667" y="103044"/>
                  </a:lnTo>
                  <a:lnTo>
                    <a:pt x="292445" y="96402"/>
                  </a:lnTo>
                  <a:lnTo>
                    <a:pt x="291429" y="90700"/>
                  </a:lnTo>
                  <a:lnTo>
                    <a:pt x="272887" y="53133"/>
                  </a:lnTo>
                  <a:lnTo>
                    <a:pt x="229580" y="19224"/>
                  </a:lnTo>
                  <a:lnTo>
                    <a:pt x="201674" y="6403"/>
                  </a:lnTo>
                  <a:lnTo>
                    <a:pt x="173779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70347" y="3927347"/>
              <a:ext cx="2769870" cy="12161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85587" y="1795272"/>
              <a:ext cx="2741676" cy="21427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130909" y="1987676"/>
            <a:ext cx="2825750" cy="1600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5755" marR="146685" indent="-28702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Wingdings"/>
              <a:buChar char=""/>
              <a:tabLst>
                <a:tab pos="325755" algn="l"/>
                <a:tab pos="326390" algn="l"/>
              </a:tabLst>
            </a:pPr>
            <a:r>
              <a:rPr dirty="0" sz="1600" b="0">
                <a:solidFill>
                  <a:srgbClr val="6D772C"/>
                </a:solidFill>
                <a:latin typeface="Lato Light"/>
                <a:cs typeface="Lato Light"/>
              </a:rPr>
              <a:t>Can </a:t>
            </a:r>
            <a:r>
              <a:rPr dirty="0" sz="1600" spc="10" b="0">
                <a:solidFill>
                  <a:srgbClr val="6D772C"/>
                </a:solidFill>
                <a:latin typeface="Lato Light"/>
                <a:cs typeface="Lato Light"/>
              </a:rPr>
              <a:t>deal </a:t>
            </a:r>
            <a:r>
              <a:rPr dirty="0" sz="1600" spc="20" b="0">
                <a:solidFill>
                  <a:srgbClr val="6D772C"/>
                </a:solidFill>
                <a:latin typeface="Lato Light"/>
                <a:cs typeface="Lato Light"/>
              </a:rPr>
              <a:t>with </a:t>
            </a:r>
            <a:r>
              <a:rPr dirty="0" sz="1600" spc="15" b="0">
                <a:solidFill>
                  <a:srgbClr val="6D772C"/>
                </a:solidFill>
                <a:latin typeface="Lato Light"/>
                <a:cs typeface="Lato Light"/>
              </a:rPr>
              <a:t>many</a:t>
            </a:r>
            <a:r>
              <a:rPr dirty="0" sz="1600" spc="-114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600" spc="10" b="0">
                <a:solidFill>
                  <a:srgbClr val="6D772C"/>
                </a:solidFill>
                <a:latin typeface="Lato Light"/>
                <a:cs typeface="Lato Light"/>
              </a:rPr>
              <a:t>issues  </a:t>
            </a:r>
            <a:r>
              <a:rPr dirty="0" sz="1600" spc="15" b="0">
                <a:solidFill>
                  <a:srgbClr val="6D772C"/>
                </a:solidFill>
                <a:latin typeface="Lato Light"/>
                <a:cs typeface="Lato Light"/>
              </a:rPr>
              <a:t>in </a:t>
            </a:r>
            <a:r>
              <a:rPr dirty="0" sz="1600" spc="10" b="0">
                <a:solidFill>
                  <a:srgbClr val="6D772C"/>
                </a:solidFill>
                <a:latin typeface="Lato Light"/>
                <a:cs typeface="Lato Light"/>
              </a:rPr>
              <a:t>single model</a:t>
            </a:r>
            <a:r>
              <a:rPr dirty="0" sz="1600" spc="-65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600" spc="5" b="0">
                <a:solidFill>
                  <a:srgbClr val="6D772C"/>
                </a:solidFill>
                <a:latin typeface="Lato Light"/>
                <a:cs typeface="Lato Light"/>
              </a:rPr>
              <a:t>[5]</a:t>
            </a:r>
            <a:endParaRPr sz="1600">
              <a:latin typeface="Lato Light"/>
              <a:cs typeface="Lato Light"/>
            </a:endParaRPr>
          </a:p>
          <a:p>
            <a:pPr marL="299085" marR="647065" indent="-287020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600" b="0">
                <a:solidFill>
                  <a:srgbClr val="6D772C"/>
                </a:solidFill>
                <a:latin typeface="Lato Light"/>
                <a:cs typeface="Lato Light"/>
              </a:rPr>
              <a:t>Can </a:t>
            </a:r>
            <a:r>
              <a:rPr dirty="0" sz="1600" spc="5" b="0">
                <a:solidFill>
                  <a:srgbClr val="6D772C"/>
                </a:solidFill>
                <a:latin typeface="Lato Light"/>
                <a:cs typeface="Lato Light"/>
              </a:rPr>
              <a:t>be </a:t>
            </a:r>
            <a:r>
              <a:rPr dirty="0" sz="1600" spc="15" b="0">
                <a:solidFill>
                  <a:srgbClr val="6D772C"/>
                </a:solidFill>
                <a:latin typeface="Lato Light"/>
                <a:cs typeface="Lato Light"/>
              </a:rPr>
              <a:t>optimized</a:t>
            </a:r>
            <a:r>
              <a:rPr dirty="0" sz="1600" spc="-7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600" spc="10" b="0">
                <a:solidFill>
                  <a:srgbClr val="6D772C"/>
                </a:solidFill>
                <a:latin typeface="Lato Light"/>
                <a:cs typeface="Lato Light"/>
              </a:rPr>
              <a:t>for  mobile, cloud use</a:t>
            </a:r>
            <a:r>
              <a:rPr dirty="0" sz="1600" spc="-85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600" spc="5" b="0">
                <a:solidFill>
                  <a:srgbClr val="6D772C"/>
                </a:solidFill>
                <a:latin typeface="Lato Light"/>
                <a:cs typeface="Lato Light"/>
              </a:rPr>
              <a:t>[5]</a:t>
            </a:r>
            <a:endParaRPr sz="1600">
              <a:latin typeface="Lato Light"/>
              <a:cs typeface="Lato Light"/>
            </a:endParaRPr>
          </a:p>
          <a:p>
            <a:pPr marL="302260" indent="-287020">
              <a:lnSpc>
                <a:spcPct val="100000"/>
              </a:lnSpc>
              <a:spcBef>
                <a:spcPts val="1620"/>
              </a:spcBef>
              <a:buClr>
                <a:srgbClr val="000000"/>
              </a:buClr>
              <a:buFont typeface="Wingdings"/>
              <a:buChar char=""/>
              <a:tabLst>
                <a:tab pos="302260" algn="l"/>
                <a:tab pos="302895" algn="l"/>
              </a:tabLst>
            </a:pPr>
            <a:r>
              <a:rPr dirty="0" sz="1600" spc="15" b="0">
                <a:solidFill>
                  <a:srgbClr val="6D772C"/>
                </a:solidFill>
                <a:latin typeface="Lato Light"/>
                <a:cs typeface="Lato Light"/>
              </a:rPr>
              <a:t>Provides </a:t>
            </a:r>
            <a:r>
              <a:rPr dirty="0" sz="1600" spc="10" b="0">
                <a:solidFill>
                  <a:srgbClr val="6D772C"/>
                </a:solidFill>
                <a:latin typeface="Lato Light"/>
                <a:cs typeface="Lato Light"/>
              </a:rPr>
              <a:t>better accuracy</a:t>
            </a:r>
            <a:r>
              <a:rPr dirty="0" sz="1600" spc="-45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600" spc="5" b="0">
                <a:solidFill>
                  <a:srgbClr val="6D772C"/>
                </a:solidFill>
                <a:latin typeface="Lato Light"/>
                <a:cs typeface="Lato Light"/>
              </a:rPr>
              <a:t>[4]</a:t>
            </a:r>
            <a:endParaRPr sz="1600">
              <a:latin typeface="Lato Light"/>
              <a:cs typeface="Lato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3725" y="1176274"/>
            <a:ext cx="384175" cy="466090"/>
          </a:xfrm>
          <a:custGeom>
            <a:avLst/>
            <a:gdLst/>
            <a:ahLst/>
            <a:cxnLst/>
            <a:rect l="l" t="t" r="r" b="b"/>
            <a:pathLst>
              <a:path w="384175" h="466089">
                <a:moveTo>
                  <a:pt x="119252" y="0"/>
                </a:moveTo>
                <a:lnTo>
                  <a:pt x="115265" y="14097"/>
                </a:lnTo>
                <a:lnTo>
                  <a:pt x="182448" y="234696"/>
                </a:lnTo>
                <a:lnTo>
                  <a:pt x="3987" y="374523"/>
                </a:lnTo>
                <a:lnTo>
                  <a:pt x="0" y="388492"/>
                </a:lnTo>
                <a:lnTo>
                  <a:pt x="271386" y="465836"/>
                </a:lnTo>
                <a:lnTo>
                  <a:pt x="308737" y="358521"/>
                </a:lnTo>
                <a:lnTo>
                  <a:pt x="280111" y="350392"/>
                </a:lnTo>
                <a:lnTo>
                  <a:pt x="271162" y="367248"/>
                </a:lnTo>
                <a:lnTo>
                  <a:pt x="262721" y="380460"/>
                </a:lnTo>
                <a:lnTo>
                  <a:pt x="254790" y="390005"/>
                </a:lnTo>
                <a:lnTo>
                  <a:pt x="247370" y="395859"/>
                </a:lnTo>
                <a:lnTo>
                  <a:pt x="239536" y="398855"/>
                </a:lnTo>
                <a:lnTo>
                  <a:pt x="230381" y="400018"/>
                </a:lnTo>
                <a:lnTo>
                  <a:pt x="219906" y="399323"/>
                </a:lnTo>
                <a:lnTo>
                  <a:pt x="208114" y="396748"/>
                </a:lnTo>
                <a:lnTo>
                  <a:pt x="78435" y="359790"/>
                </a:lnTo>
                <a:lnTo>
                  <a:pt x="231927" y="239140"/>
                </a:lnTo>
                <a:lnTo>
                  <a:pt x="236727" y="222250"/>
                </a:lnTo>
                <a:lnTo>
                  <a:pt x="180746" y="45974"/>
                </a:lnTo>
                <a:lnTo>
                  <a:pt x="289255" y="76835"/>
                </a:lnTo>
                <a:lnTo>
                  <a:pt x="300056" y="80835"/>
                </a:lnTo>
                <a:lnTo>
                  <a:pt x="324919" y="111507"/>
                </a:lnTo>
                <a:lnTo>
                  <a:pt x="328496" y="144897"/>
                </a:lnTo>
                <a:lnTo>
                  <a:pt x="328421" y="167639"/>
                </a:lnTo>
                <a:lnTo>
                  <a:pt x="355333" y="175260"/>
                </a:lnTo>
                <a:lnTo>
                  <a:pt x="383781" y="75311"/>
                </a:lnTo>
                <a:lnTo>
                  <a:pt x="11925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9388" y="1082039"/>
            <a:ext cx="6745605" cy="2980055"/>
          </a:xfrm>
          <a:custGeom>
            <a:avLst/>
            <a:gdLst/>
            <a:ahLst/>
            <a:cxnLst/>
            <a:rect l="l" t="t" r="r" b="b"/>
            <a:pathLst>
              <a:path w="6745605" h="2980054">
                <a:moveTo>
                  <a:pt x="5255514" y="0"/>
                </a:moveTo>
                <a:lnTo>
                  <a:pt x="1489710" y="0"/>
                </a:lnTo>
                <a:lnTo>
                  <a:pt x="1441498" y="765"/>
                </a:lnTo>
                <a:lnTo>
                  <a:pt x="1393670" y="3046"/>
                </a:lnTo>
                <a:lnTo>
                  <a:pt x="1346246" y="6819"/>
                </a:lnTo>
                <a:lnTo>
                  <a:pt x="1299252" y="12062"/>
                </a:lnTo>
                <a:lnTo>
                  <a:pt x="1252709" y="18751"/>
                </a:lnTo>
                <a:lnTo>
                  <a:pt x="1206640" y="26863"/>
                </a:lnTo>
                <a:lnTo>
                  <a:pt x="1161070" y="36374"/>
                </a:lnTo>
                <a:lnTo>
                  <a:pt x="1116021" y="47263"/>
                </a:lnTo>
                <a:lnTo>
                  <a:pt x="1071516" y="59505"/>
                </a:lnTo>
                <a:lnTo>
                  <a:pt x="1027578" y="73077"/>
                </a:lnTo>
                <a:lnTo>
                  <a:pt x="984231" y="87957"/>
                </a:lnTo>
                <a:lnTo>
                  <a:pt x="941497" y="104122"/>
                </a:lnTo>
                <a:lnTo>
                  <a:pt x="899400" y="121547"/>
                </a:lnTo>
                <a:lnTo>
                  <a:pt x="857963" y="140210"/>
                </a:lnTo>
                <a:lnTo>
                  <a:pt x="817208" y="160089"/>
                </a:lnTo>
                <a:lnTo>
                  <a:pt x="777160" y="181158"/>
                </a:lnTo>
                <a:lnTo>
                  <a:pt x="737841" y="203397"/>
                </a:lnTo>
                <a:lnTo>
                  <a:pt x="699275" y="226781"/>
                </a:lnTo>
                <a:lnTo>
                  <a:pt x="661483" y="251288"/>
                </a:lnTo>
                <a:lnTo>
                  <a:pt x="624491" y="276893"/>
                </a:lnTo>
                <a:lnTo>
                  <a:pt x="588320" y="303575"/>
                </a:lnTo>
                <a:lnTo>
                  <a:pt x="552994" y="331310"/>
                </a:lnTo>
                <a:lnTo>
                  <a:pt x="518536" y="360074"/>
                </a:lnTo>
                <a:lnTo>
                  <a:pt x="484969" y="389846"/>
                </a:lnTo>
                <a:lnTo>
                  <a:pt x="452316" y="420601"/>
                </a:lnTo>
                <a:lnTo>
                  <a:pt x="420601" y="452316"/>
                </a:lnTo>
                <a:lnTo>
                  <a:pt x="389846" y="484969"/>
                </a:lnTo>
                <a:lnTo>
                  <a:pt x="360074" y="518536"/>
                </a:lnTo>
                <a:lnTo>
                  <a:pt x="331310" y="552994"/>
                </a:lnTo>
                <a:lnTo>
                  <a:pt x="303575" y="588320"/>
                </a:lnTo>
                <a:lnTo>
                  <a:pt x="276893" y="624491"/>
                </a:lnTo>
                <a:lnTo>
                  <a:pt x="251288" y="661483"/>
                </a:lnTo>
                <a:lnTo>
                  <a:pt x="226781" y="699275"/>
                </a:lnTo>
                <a:lnTo>
                  <a:pt x="203397" y="737841"/>
                </a:lnTo>
                <a:lnTo>
                  <a:pt x="181158" y="777160"/>
                </a:lnTo>
                <a:lnTo>
                  <a:pt x="160089" y="817208"/>
                </a:lnTo>
                <a:lnTo>
                  <a:pt x="140210" y="857963"/>
                </a:lnTo>
                <a:lnTo>
                  <a:pt x="121547" y="899400"/>
                </a:lnTo>
                <a:lnTo>
                  <a:pt x="104122" y="941497"/>
                </a:lnTo>
                <a:lnTo>
                  <a:pt x="87957" y="984231"/>
                </a:lnTo>
                <a:lnTo>
                  <a:pt x="73077" y="1027578"/>
                </a:lnTo>
                <a:lnTo>
                  <a:pt x="59505" y="1071516"/>
                </a:lnTo>
                <a:lnTo>
                  <a:pt x="47263" y="1116021"/>
                </a:lnTo>
                <a:lnTo>
                  <a:pt x="36374" y="1161070"/>
                </a:lnTo>
                <a:lnTo>
                  <a:pt x="26863" y="1206640"/>
                </a:lnTo>
                <a:lnTo>
                  <a:pt x="18751" y="1252709"/>
                </a:lnTo>
                <a:lnTo>
                  <a:pt x="12062" y="1299252"/>
                </a:lnTo>
                <a:lnTo>
                  <a:pt x="6819" y="1346246"/>
                </a:lnTo>
                <a:lnTo>
                  <a:pt x="3046" y="1393670"/>
                </a:lnTo>
                <a:lnTo>
                  <a:pt x="765" y="1441498"/>
                </a:lnTo>
                <a:lnTo>
                  <a:pt x="0" y="1489710"/>
                </a:lnTo>
                <a:lnTo>
                  <a:pt x="765" y="1537921"/>
                </a:lnTo>
                <a:lnTo>
                  <a:pt x="3046" y="1585749"/>
                </a:lnTo>
                <a:lnTo>
                  <a:pt x="6819" y="1633173"/>
                </a:lnTo>
                <a:lnTo>
                  <a:pt x="12062" y="1680168"/>
                </a:lnTo>
                <a:lnTo>
                  <a:pt x="18751" y="1726711"/>
                </a:lnTo>
                <a:lnTo>
                  <a:pt x="26863" y="1772779"/>
                </a:lnTo>
                <a:lnTo>
                  <a:pt x="36374" y="1818350"/>
                </a:lnTo>
                <a:lnTo>
                  <a:pt x="47263" y="1863399"/>
                </a:lnTo>
                <a:lnTo>
                  <a:pt x="59505" y="1907904"/>
                </a:lnTo>
                <a:lnTo>
                  <a:pt x="73078" y="1951842"/>
                </a:lnTo>
                <a:lnTo>
                  <a:pt x="87958" y="1995190"/>
                </a:lnTo>
                <a:lnTo>
                  <a:pt x="104122" y="2037924"/>
                </a:lnTo>
                <a:lnTo>
                  <a:pt x="121548" y="2080021"/>
                </a:lnTo>
                <a:lnTo>
                  <a:pt x="140211" y="2121459"/>
                </a:lnTo>
                <a:lnTo>
                  <a:pt x="160090" y="2162213"/>
                </a:lnTo>
                <a:lnTo>
                  <a:pt x="181160" y="2202262"/>
                </a:lnTo>
                <a:lnTo>
                  <a:pt x="203399" y="2241581"/>
                </a:lnTo>
                <a:lnTo>
                  <a:pt x="226783" y="2280148"/>
                </a:lnTo>
                <a:lnTo>
                  <a:pt x="251290" y="2317940"/>
                </a:lnTo>
                <a:lnTo>
                  <a:pt x="276896" y="2354932"/>
                </a:lnTo>
                <a:lnTo>
                  <a:pt x="303579" y="2391104"/>
                </a:lnTo>
                <a:lnTo>
                  <a:pt x="331314" y="2426430"/>
                </a:lnTo>
                <a:lnTo>
                  <a:pt x="360079" y="2460889"/>
                </a:lnTo>
                <a:lnTo>
                  <a:pt x="389851" y="2494456"/>
                </a:lnTo>
                <a:lnTo>
                  <a:pt x="420607" y="2527109"/>
                </a:lnTo>
                <a:lnTo>
                  <a:pt x="452323" y="2558825"/>
                </a:lnTo>
                <a:lnTo>
                  <a:pt x="484977" y="2589580"/>
                </a:lnTo>
                <a:lnTo>
                  <a:pt x="518545" y="2619352"/>
                </a:lnTo>
                <a:lnTo>
                  <a:pt x="553004" y="2648117"/>
                </a:lnTo>
                <a:lnTo>
                  <a:pt x="588331" y="2675852"/>
                </a:lnTo>
                <a:lnTo>
                  <a:pt x="624503" y="2702534"/>
                </a:lnTo>
                <a:lnTo>
                  <a:pt x="661497" y="2728140"/>
                </a:lnTo>
                <a:lnTo>
                  <a:pt x="699290" y="2752647"/>
                </a:lnTo>
                <a:lnTo>
                  <a:pt x="737858" y="2776031"/>
                </a:lnTo>
                <a:lnTo>
                  <a:pt x="777179" y="2798270"/>
                </a:lnTo>
                <a:lnTo>
                  <a:pt x="817229" y="2819341"/>
                </a:lnTo>
                <a:lnTo>
                  <a:pt x="857986" y="2839219"/>
                </a:lnTo>
                <a:lnTo>
                  <a:pt x="899426" y="2857883"/>
                </a:lnTo>
                <a:lnTo>
                  <a:pt x="941526" y="2875308"/>
                </a:lnTo>
                <a:lnTo>
                  <a:pt x="984263" y="2891473"/>
                </a:lnTo>
                <a:lnTo>
                  <a:pt x="1027615" y="2906353"/>
                </a:lnTo>
                <a:lnTo>
                  <a:pt x="1071558" y="2919926"/>
                </a:lnTo>
                <a:lnTo>
                  <a:pt x="1116070" y="2932168"/>
                </a:lnTo>
                <a:lnTo>
                  <a:pt x="1161128" y="2943057"/>
                </a:lnTo>
                <a:lnTo>
                  <a:pt x="1206710" y="2952569"/>
                </a:lnTo>
                <a:lnTo>
                  <a:pt x="1252795" y="2960681"/>
                </a:lnTo>
                <a:lnTo>
                  <a:pt x="1299364" y="2967369"/>
                </a:lnTo>
                <a:lnTo>
                  <a:pt x="1346246" y="2972600"/>
                </a:lnTo>
                <a:lnTo>
                  <a:pt x="1393670" y="2976373"/>
                </a:lnTo>
                <a:lnTo>
                  <a:pt x="1441498" y="2978654"/>
                </a:lnTo>
                <a:lnTo>
                  <a:pt x="1489710" y="2979420"/>
                </a:lnTo>
                <a:lnTo>
                  <a:pt x="5255514" y="2979432"/>
                </a:lnTo>
                <a:lnTo>
                  <a:pt x="5303725" y="2978667"/>
                </a:lnTo>
                <a:lnTo>
                  <a:pt x="5351553" y="2976386"/>
                </a:lnTo>
                <a:lnTo>
                  <a:pt x="5399089" y="2972600"/>
                </a:lnTo>
                <a:lnTo>
                  <a:pt x="5446058" y="2967357"/>
                </a:lnTo>
                <a:lnTo>
                  <a:pt x="5492585" y="2960668"/>
                </a:lnTo>
                <a:lnTo>
                  <a:pt x="5538641" y="2952556"/>
                </a:lnTo>
                <a:lnTo>
                  <a:pt x="5584203" y="2943045"/>
                </a:lnTo>
                <a:lnTo>
                  <a:pt x="5629245" y="2932156"/>
                </a:lnTo>
                <a:lnTo>
                  <a:pt x="5673745" y="2919914"/>
                </a:lnTo>
                <a:lnTo>
                  <a:pt x="5717678" y="2906342"/>
                </a:lnTo>
                <a:lnTo>
                  <a:pt x="5761022" y="2891462"/>
                </a:lnTo>
                <a:lnTo>
                  <a:pt x="5803752" y="2875297"/>
                </a:lnTo>
                <a:lnTo>
                  <a:pt x="5845847" y="2857872"/>
                </a:lnTo>
                <a:lnTo>
                  <a:pt x="5887282" y="2839209"/>
                </a:lnTo>
                <a:lnTo>
                  <a:pt x="5928034" y="2819330"/>
                </a:lnTo>
                <a:lnTo>
                  <a:pt x="5968080" y="2798261"/>
                </a:lnTo>
                <a:lnTo>
                  <a:pt x="6007397" y="2776022"/>
                </a:lnTo>
                <a:lnTo>
                  <a:pt x="6045962" y="2752638"/>
                </a:lnTo>
                <a:lnTo>
                  <a:pt x="6083752" y="2728131"/>
                </a:lnTo>
                <a:lnTo>
                  <a:pt x="6120744" y="2702526"/>
                </a:lnTo>
                <a:lnTo>
                  <a:pt x="6156913" y="2675844"/>
                </a:lnTo>
                <a:lnTo>
                  <a:pt x="6192238" y="2648109"/>
                </a:lnTo>
                <a:lnTo>
                  <a:pt x="6226695" y="2619345"/>
                </a:lnTo>
                <a:lnTo>
                  <a:pt x="6260261" y="2589573"/>
                </a:lnTo>
                <a:lnTo>
                  <a:pt x="6292913" y="2558818"/>
                </a:lnTo>
                <a:lnTo>
                  <a:pt x="6324628" y="2527103"/>
                </a:lnTo>
                <a:lnTo>
                  <a:pt x="6355382" y="2494450"/>
                </a:lnTo>
                <a:lnTo>
                  <a:pt x="6385153" y="2460883"/>
                </a:lnTo>
                <a:lnTo>
                  <a:pt x="6413917" y="2426425"/>
                </a:lnTo>
                <a:lnTo>
                  <a:pt x="6441651" y="2391099"/>
                </a:lnTo>
                <a:lnTo>
                  <a:pt x="6468333" y="2354928"/>
                </a:lnTo>
                <a:lnTo>
                  <a:pt x="6493938" y="2317936"/>
                </a:lnTo>
                <a:lnTo>
                  <a:pt x="6518444" y="2280144"/>
                </a:lnTo>
                <a:lnTo>
                  <a:pt x="6541828" y="2241578"/>
                </a:lnTo>
                <a:lnTo>
                  <a:pt x="6564066" y="2202259"/>
                </a:lnTo>
                <a:lnTo>
                  <a:pt x="6585136" y="2162211"/>
                </a:lnTo>
                <a:lnTo>
                  <a:pt x="6605014" y="2121456"/>
                </a:lnTo>
                <a:lnTo>
                  <a:pt x="6623677" y="2080019"/>
                </a:lnTo>
                <a:lnTo>
                  <a:pt x="6641102" y="2037922"/>
                </a:lnTo>
                <a:lnTo>
                  <a:pt x="6657266" y="1995188"/>
                </a:lnTo>
                <a:lnTo>
                  <a:pt x="6672146" y="1951841"/>
                </a:lnTo>
                <a:lnTo>
                  <a:pt x="6685718" y="1907903"/>
                </a:lnTo>
                <a:lnTo>
                  <a:pt x="6697960" y="1863398"/>
                </a:lnTo>
                <a:lnTo>
                  <a:pt x="6708849" y="1818349"/>
                </a:lnTo>
                <a:lnTo>
                  <a:pt x="6718360" y="1772779"/>
                </a:lnTo>
                <a:lnTo>
                  <a:pt x="6726472" y="1726710"/>
                </a:lnTo>
                <a:lnTo>
                  <a:pt x="6733161" y="1680167"/>
                </a:lnTo>
                <a:lnTo>
                  <a:pt x="6738404" y="1633173"/>
                </a:lnTo>
                <a:lnTo>
                  <a:pt x="6742177" y="1585749"/>
                </a:lnTo>
                <a:lnTo>
                  <a:pt x="6744458" y="1537921"/>
                </a:lnTo>
                <a:lnTo>
                  <a:pt x="6745223" y="1489710"/>
                </a:lnTo>
                <a:lnTo>
                  <a:pt x="6744458" y="1441498"/>
                </a:lnTo>
                <a:lnTo>
                  <a:pt x="6742177" y="1393670"/>
                </a:lnTo>
                <a:lnTo>
                  <a:pt x="6738404" y="1346246"/>
                </a:lnTo>
                <a:lnTo>
                  <a:pt x="6733161" y="1299252"/>
                </a:lnTo>
                <a:lnTo>
                  <a:pt x="6726472" y="1252709"/>
                </a:lnTo>
                <a:lnTo>
                  <a:pt x="6718360" y="1206640"/>
                </a:lnTo>
                <a:lnTo>
                  <a:pt x="6708849" y="1161070"/>
                </a:lnTo>
                <a:lnTo>
                  <a:pt x="6697960" y="1116021"/>
                </a:lnTo>
                <a:lnTo>
                  <a:pt x="6685718" y="1071516"/>
                </a:lnTo>
                <a:lnTo>
                  <a:pt x="6672146" y="1027578"/>
                </a:lnTo>
                <a:lnTo>
                  <a:pt x="6657266" y="984231"/>
                </a:lnTo>
                <a:lnTo>
                  <a:pt x="6641101" y="941497"/>
                </a:lnTo>
                <a:lnTo>
                  <a:pt x="6623676" y="899400"/>
                </a:lnTo>
                <a:lnTo>
                  <a:pt x="6605013" y="857963"/>
                </a:lnTo>
                <a:lnTo>
                  <a:pt x="6585134" y="817208"/>
                </a:lnTo>
                <a:lnTo>
                  <a:pt x="6564065" y="777160"/>
                </a:lnTo>
                <a:lnTo>
                  <a:pt x="6541826" y="737841"/>
                </a:lnTo>
                <a:lnTo>
                  <a:pt x="6518442" y="699275"/>
                </a:lnTo>
                <a:lnTo>
                  <a:pt x="6493935" y="661483"/>
                </a:lnTo>
                <a:lnTo>
                  <a:pt x="6468330" y="624491"/>
                </a:lnTo>
                <a:lnTo>
                  <a:pt x="6441648" y="588320"/>
                </a:lnTo>
                <a:lnTo>
                  <a:pt x="6413913" y="552994"/>
                </a:lnTo>
                <a:lnTo>
                  <a:pt x="6385149" y="518536"/>
                </a:lnTo>
                <a:lnTo>
                  <a:pt x="6355377" y="484969"/>
                </a:lnTo>
                <a:lnTo>
                  <a:pt x="6324622" y="452316"/>
                </a:lnTo>
                <a:lnTo>
                  <a:pt x="6292907" y="420601"/>
                </a:lnTo>
                <a:lnTo>
                  <a:pt x="6260254" y="389846"/>
                </a:lnTo>
                <a:lnTo>
                  <a:pt x="6226687" y="360074"/>
                </a:lnTo>
                <a:lnTo>
                  <a:pt x="6192229" y="331310"/>
                </a:lnTo>
                <a:lnTo>
                  <a:pt x="6156903" y="303575"/>
                </a:lnTo>
                <a:lnTo>
                  <a:pt x="6120732" y="276893"/>
                </a:lnTo>
                <a:lnTo>
                  <a:pt x="6083740" y="251288"/>
                </a:lnTo>
                <a:lnTo>
                  <a:pt x="6045948" y="226781"/>
                </a:lnTo>
                <a:lnTo>
                  <a:pt x="6007382" y="203397"/>
                </a:lnTo>
                <a:lnTo>
                  <a:pt x="5968063" y="181158"/>
                </a:lnTo>
                <a:lnTo>
                  <a:pt x="5928015" y="160089"/>
                </a:lnTo>
                <a:lnTo>
                  <a:pt x="5887260" y="140210"/>
                </a:lnTo>
                <a:lnTo>
                  <a:pt x="5845823" y="121547"/>
                </a:lnTo>
                <a:lnTo>
                  <a:pt x="5803726" y="104122"/>
                </a:lnTo>
                <a:lnTo>
                  <a:pt x="5760992" y="87957"/>
                </a:lnTo>
                <a:lnTo>
                  <a:pt x="5717645" y="73077"/>
                </a:lnTo>
                <a:lnTo>
                  <a:pt x="5673707" y="59505"/>
                </a:lnTo>
                <a:lnTo>
                  <a:pt x="5629202" y="47263"/>
                </a:lnTo>
                <a:lnTo>
                  <a:pt x="5584153" y="36374"/>
                </a:lnTo>
                <a:lnTo>
                  <a:pt x="5538583" y="26863"/>
                </a:lnTo>
                <a:lnTo>
                  <a:pt x="5492514" y="18751"/>
                </a:lnTo>
                <a:lnTo>
                  <a:pt x="5445971" y="12062"/>
                </a:lnTo>
                <a:lnTo>
                  <a:pt x="5398977" y="6819"/>
                </a:lnTo>
                <a:lnTo>
                  <a:pt x="5351553" y="3046"/>
                </a:lnTo>
                <a:lnTo>
                  <a:pt x="5303725" y="765"/>
                </a:lnTo>
                <a:lnTo>
                  <a:pt x="5255514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47113" y="1981911"/>
            <a:ext cx="505206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160">
                <a:solidFill>
                  <a:srgbClr val="DD6F2C"/>
                </a:solidFill>
              </a:rPr>
              <a:t>Introduction</a:t>
            </a:r>
            <a:endParaRPr sz="7200"/>
          </a:p>
        </p:txBody>
      </p:sp>
      <p:sp>
        <p:nvSpPr>
          <p:cNvPr id="4" name="object 4"/>
          <p:cNvSpPr/>
          <p:nvPr/>
        </p:nvSpPr>
        <p:spPr>
          <a:xfrm>
            <a:off x="936253" y="543401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2" y="87026"/>
                </a:moveTo>
                <a:lnTo>
                  <a:pt x="113414" y="87026"/>
                </a:lnTo>
                <a:lnTo>
                  <a:pt x="121834" y="90836"/>
                </a:lnTo>
                <a:lnTo>
                  <a:pt x="125517" y="96805"/>
                </a:lnTo>
                <a:lnTo>
                  <a:pt x="130482" y="112680"/>
                </a:lnTo>
                <a:lnTo>
                  <a:pt x="98478" y="122713"/>
                </a:lnTo>
                <a:lnTo>
                  <a:pt x="50699" y="144144"/>
                </a:lnTo>
                <a:lnTo>
                  <a:pt x="20805" y="173005"/>
                </a:lnTo>
                <a:lnTo>
                  <a:pt x="8799" y="209295"/>
                </a:lnTo>
                <a:lnTo>
                  <a:pt x="14684" y="253015"/>
                </a:lnTo>
                <a:lnTo>
                  <a:pt x="34009" y="289305"/>
                </a:lnTo>
                <a:lnTo>
                  <a:pt x="66144" y="315499"/>
                </a:lnTo>
                <a:lnTo>
                  <a:pt x="105681" y="328056"/>
                </a:lnTo>
                <a:lnTo>
                  <a:pt x="126182" y="327876"/>
                </a:lnTo>
                <a:lnTo>
                  <a:pt x="172878" y="312991"/>
                </a:lnTo>
                <a:lnTo>
                  <a:pt x="209207" y="283082"/>
                </a:lnTo>
                <a:lnTo>
                  <a:pt x="219827" y="263556"/>
                </a:lnTo>
                <a:lnTo>
                  <a:pt x="310643" y="263556"/>
                </a:lnTo>
                <a:lnTo>
                  <a:pt x="312985" y="259308"/>
                </a:lnTo>
                <a:lnTo>
                  <a:pt x="315826" y="248951"/>
                </a:lnTo>
                <a:lnTo>
                  <a:pt x="317179" y="237595"/>
                </a:lnTo>
                <a:lnTo>
                  <a:pt x="317197" y="233965"/>
                </a:lnTo>
                <a:lnTo>
                  <a:pt x="139106" y="233965"/>
                </a:lnTo>
                <a:lnTo>
                  <a:pt x="132502" y="233584"/>
                </a:lnTo>
                <a:lnTo>
                  <a:pt x="120399" y="227488"/>
                </a:lnTo>
                <a:lnTo>
                  <a:pt x="116043" y="221773"/>
                </a:lnTo>
                <a:lnTo>
                  <a:pt x="113376" y="213264"/>
                </a:lnTo>
                <a:lnTo>
                  <a:pt x="111378" y="200717"/>
                </a:lnTo>
                <a:lnTo>
                  <a:pt x="113941" y="190515"/>
                </a:lnTo>
                <a:lnTo>
                  <a:pt x="121066" y="182671"/>
                </a:lnTo>
                <a:lnTo>
                  <a:pt x="132756" y="177196"/>
                </a:lnTo>
                <a:lnTo>
                  <a:pt x="149037" y="171989"/>
                </a:lnTo>
                <a:lnTo>
                  <a:pt x="258249" y="171989"/>
                </a:lnTo>
                <a:lnTo>
                  <a:pt x="231692" y="87026"/>
                </a:lnTo>
                <a:close/>
              </a:path>
              <a:path w="317500" h="328294">
                <a:moveTo>
                  <a:pt x="310643" y="263556"/>
                </a:moveTo>
                <a:lnTo>
                  <a:pt x="219827" y="263556"/>
                </a:lnTo>
                <a:lnTo>
                  <a:pt x="224983" y="269271"/>
                </a:lnTo>
                <a:lnTo>
                  <a:pt x="231206" y="273462"/>
                </a:lnTo>
                <a:lnTo>
                  <a:pt x="238483" y="276256"/>
                </a:lnTo>
                <a:lnTo>
                  <a:pt x="251156" y="280400"/>
                </a:lnTo>
                <a:lnTo>
                  <a:pt x="264696" y="281971"/>
                </a:lnTo>
                <a:lnTo>
                  <a:pt x="279103" y="280971"/>
                </a:lnTo>
                <a:lnTo>
                  <a:pt x="294376" y="277399"/>
                </a:lnTo>
                <a:lnTo>
                  <a:pt x="302260" y="273544"/>
                </a:lnTo>
                <a:lnTo>
                  <a:pt x="308463" y="267509"/>
                </a:lnTo>
                <a:lnTo>
                  <a:pt x="310643" y="263556"/>
                </a:lnTo>
                <a:close/>
              </a:path>
              <a:path w="317500" h="328294">
                <a:moveTo>
                  <a:pt x="258249" y="171989"/>
                </a:moveTo>
                <a:lnTo>
                  <a:pt x="149037" y="171989"/>
                </a:lnTo>
                <a:lnTo>
                  <a:pt x="163045" y="216820"/>
                </a:lnTo>
                <a:lnTo>
                  <a:pt x="159045" y="224440"/>
                </a:lnTo>
                <a:lnTo>
                  <a:pt x="153457" y="229393"/>
                </a:lnTo>
                <a:lnTo>
                  <a:pt x="139106" y="233965"/>
                </a:lnTo>
                <a:lnTo>
                  <a:pt x="317197" y="233965"/>
                </a:lnTo>
                <a:lnTo>
                  <a:pt x="310094" y="196097"/>
                </a:lnTo>
                <a:lnTo>
                  <a:pt x="297332" y="174656"/>
                </a:lnTo>
                <a:lnTo>
                  <a:pt x="259083" y="174656"/>
                </a:lnTo>
                <a:lnTo>
                  <a:pt x="258249" y="171989"/>
                </a:lnTo>
                <a:close/>
              </a:path>
              <a:path w="317500" h="328294">
                <a:moveTo>
                  <a:pt x="285461" y="166401"/>
                </a:moveTo>
                <a:lnTo>
                  <a:pt x="278869" y="168560"/>
                </a:lnTo>
                <a:lnTo>
                  <a:pt x="259083" y="174656"/>
                </a:lnTo>
                <a:lnTo>
                  <a:pt x="297332" y="174656"/>
                </a:lnTo>
                <a:lnTo>
                  <a:pt x="291811" y="168687"/>
                </a:lnTo>
                <a:lnTo>
                  <a:pt x="285461" y="166401"/>
                </a:lnTo>
                <a:close/>
              </a:path>
              <a:path w="317500" h="328294">
                <a:moveTo>
                  <a:pt x="142765" y="0"/>
                </a:moveTo>
                <a:lnTo>
                  <a:pt x="91265" y="8667"/>
                </a:lnTo>
                <a:lnTo>
                  <a:pt x="40693" y="28479"/>
                </a:lnTo>
                <a:lnTo>
                  <a:pt x="4752" y="51720"/>
                </a:lnTo>
                <a:lnTo>
                  <a:pt x="0" y="62579"/>
                </a:lnTo>
                <a:lnTo>
                  <a:pt x="245" y="69865"/>
                </a:lnTo>
                <a:lnTo>
                  <a:pt x="21887" y="109037"/>
                </a:lnTo>
                <a:lnTo>
                  <a:pt x="33353" y="120681"/>
                </a:lnTo>
                <a:lnTo>
                  <a:pt x="51279" y="110656"/>
                </a:lnTo>
                <a:lnTo>
                  <a:pt x="67243" y="102488"/>
                </a:lnTo>
                <a:lnTo>
                  <a:pt x="81245" y="96178"/>
                </a:lnTo>
                <a:lnTo>
                  <a:pt x="93284" y="91725"/>
                </a:lnTo>
                <a:lnTo>
                  <a:pt x="105298" y="88042"/>
                </a:lnTo>
                <a:lnTo>
                  <a:pt x="113414" y="87026"/>
                </a:lnTo>
                <a:lnTo>
                  <a:pt x="231692" y="87026"/>
                </a:lnTo>
                <a:lnTo>
                  <a:pt x="230343" y="82708"/>
                </a:lnTo>
                <a:lnTo>
                  <a:pt x="209846" y="38115"/>
                </a:lnTo>
                <a:lnTo>
                  <a:pt x="181473" y="10191"/>
                </a:lnTo>
                <a:lnTo>
                  <a:pt x="163719" y="2738"/>
                </a:lnTo>
                <a:lnTo>
                  <a:pt x="14276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118616" y="775716"/>
            <a:ext cx="7073265" cy="3599815"/>
            <a:chOff x="1118616" y="775716"/>
            <a:chExt cx="7073265" cy="3599815"/>
          </a:xfrm>
        </p:grpSpPr>
        <p:sp>
          <p:nvSpPr>
            <p:cNvPr id="6" name="object 6"/>
            <p:cNvSpPr/>
            <p:nvPr/>
          </p:nvSpPr>
          <p:spPr>
            <a:xfrm>
              <a:off x="7686929" y="811440"/>
              <a:ext cx="504825" cy="3502660"/>
            </a:xfrm>
            <a:custGeom>
              <a:avLst/>
              <a:gdLst/>
              <a:ahLst/>
              <a:cxnLst/>
              <a:rect l="l" t="t" r="r" b="b"/>
              <a:pathLst>
                <a:path w="504825" h="3502660">
                  <a:moveTo>
                    <a:pt x="332435" y="270522"/>
                  </a:moveTo>
                  <a:lnTo>
                    <a:pt x="324891" y="232270"/>
                  </a:lnTo>
                  <a:lnTo>
                    <a:pt x="302602" y="199110"/>
                  </a:lnTo>
                  <a:lnTo>
                    <a:pt x="265557" y="171030"/>
                  </a:lnTo>
                  <a:lnTo>
                    <a:pt x="230886" y="156806"/>
                  </a:lnTo>
                  <a:lnTo>
                    <a:pt x="289941" y="54190"/>
                  </a:lnTo>
                  <a:lnTo>
                    <a:pt x="248158" y="21043"/>
                  </a:lnTo>
                  <a:lnTo>
                    <a:pt x="217754" y="5207"/>
                  </a:lnTo>
                  <a:lnTo>
                    <a:pt x="217754" y="271360"/>
                  </a:lnTo>
                  <a:lnTo>
                    <a:pt x="213499" y="291566"/>
                  </a:lnTo>
                  <a:lnTo>
                    <a:pt x="190690" y="333425"/>
                  </a:lnTo>
                  <a:lnTo>
                    <a:pt x="158623" y="357085"/>
                  </a:lnTo>
                  <a:lnTo>
                    <a:pt x="150495" y="358101"/>
                  </a:lnTo>
                  <a:lnTo>
                    <a:pt x="143764" y="356958"/>
                  </a:lnTo>
                  <a:lnTo>
                    <a:pt x="138239" y="353758"/>
                  </a:lnTo>
                  <a:lnTo>
                    <a:pt x="132842" y="350735"/>
                  </a:lnTo>
                  <a:lnTo>
                    <a:pt x="128270" y="346671"/>
                  </a:lnTo>
                  <a:lnTo>
                    <a:pt x="124587" y="341718"/>
                  </a:lnTo>
                  <a:lnTo>
                    <a:pt x="182626" y="240753"/>
                  </a:lnTo>
                  <a:lnTo>
                    <a:pt x="190500" y="240118"/>
                  </a:lnTo>
                  <a:lnTo>
                    <a:pt x="197358" y="241515"/>
                  </a:lnTo>
                  <a:lnTo>
                    <a:pt x="203454" y="244944"/>
                  </a:lnTo>
                  <a:lnTo>
                    <a:pt x="214401" y="255841"/>
                  </a:lnTo>
                  <a:lnTo>
                    <a:pt x="217754" y="271360"/>
                  </a:lnTo>
                  <a:lnTo>
                    <a:pt x="217754" y="5207"/>
                  </a:lnTo>
                  <a:lnTo>
                    <a:pt x="212928" y="2933"/>
                  </a:lnTo>
                  <a:lnTo>
                    <a:pt x="203200" y="0"/>
                  </a:lnTo>
                  <a:lnTo>
                    <a:pt x="198755" y="1104"/>
                  </a:lnTo>
                  <a:lnTo>
                    <a:pt x="0" y="346671"/>
                  </a:lnTo>
                  <a:lnTo>
                    <a:pt x="14897" y="371589"/>
                  </a:lnTo>
                  <a:lnTo>
                    <a:pt x="58762" y="415455"/>
                  </a:lnTo>
                  <a:lnTo>
                    <a:pt x="118668" y="449033"/>
                  </a:lnTo>
                  <a:lnTo>
                    <a:pt x="178015" y="457682"/>
                  </a:lnTo>
                  <a:lnTo>
                    <a:pt x="206502" y="451700"/>
                  </a:lnTo>
                  <a:lnTo>
                    <a:pt x="258737" y="420001"/>
                  </a:lnTo>
                  <a:lnTo>
                    <a:pt x="303276" y="362292"/>
                  </a:lnTo>
                  <a:lnTo>
                    <a:pt x="305168" y="358101"/>
                  </a:lnTo>
                  <a:lnTo>
                    <a:pt x="325234" y="313867"/>
                  </a:lnTo>
                  <a:lnTo>
                    <a:pt x="332435" y="270522"/>
                  </a:lnTo>
                  <a:close/>
                </a:path>
                <a:path w="504825" h="3502660">
                  <a:moveTo>
                    <a:pt x="504571" y="3281832"/>
                  </a:moveTo>
                  <a:lnTo>
                    <a:pt x="485051" y="3238563"/>
                  </a:lnTo>
                  <a:lnTo>
                    <a:pt x="441706" y="3204654"/>
                  </a:lnTo>
                  <a:lnTo>
                    <a:pt x="385953" y="3185426"/>
                  </a:lnTo>
                  <a:lnTo>
                    <a:pt x="358076" y="3185439"/>
                  </a:lnTo>
                  <a:lnTo>
                    <a:pt x="303542" y="3204222"/>
                  </a:lnTo>
                  <a:lnTo>
                    <a:pt x="257721" y="3245167"/>
                  </a:lnTo>
                  <a:lnTo>
                    <a:pt x="223570" y="3304654"/>
                  </a:lnTo>
                  <a:lnTo>
                    <a:pt x="212140" y="3363861"/>
                  </a:lnTo>
                  <a:lnTo>
                    <a:pt x="215646" y="3392182"/>
                  </a:lnTo>
                  <a:lnTo>
                    <a:pt x="237769" y="3441027"/>
                  </a:lnTo>
                  <a:lnTo>
                    <a:pt x="277622" y="3475952"/>
                  </a:lnTo>
                  <a:lnTo>
                    <a:pt x="323545" y="3496589"/>
                  </a:lnTo>
                  <a:lnTo>
                    <a:pt x="364236" y="3502583"/>
                  </a:lnTo>
                  <a:lnTo>
                    <a:pt x="367157" y="3501479"/>
                  </a:lnTo>
                  <a:lnTo>
                    <a:pt x="385572" y="3465068"/>
                  </a:lnTo>
                  <a:lnTo>
                    <a:pt x="396532" y="3427565"/>
                  </a:lnTo>
                  <a:lnTo>
                    <a:pt x="381812" y="3415842"/>
                  </a:lnTo>
                  <a:lnTo>
                    <a:pt x="369963" y="3413214"/>
                  </a:lnTo>
                  <a:lnTo>
                    <a:pt x="357759" y="3408718"/>
                  </a:lnTo>
                  <a:lnTo>
                    <a:pt x="345186" y="3402342"/>
                  </a:lnTo>
                  <a:lnTo>
                    <a:pt x="329958" y="3389274"/>
                  </a:lnTo>
                  <a:lnTo>
                    <a:pt x="323354" y="3372535"/>
                  </a:lnTo>
                  <a:lnTo>
                    <a:pt x="325335" y="3352127"/>
                  </a:lnTo>
                  <a:lnTo>
                    <a:pt x="344093" y="3315106"/>
                  </a:lnTo>
                  <a:lnTo>
                    <a:pt x="376478" y="3289173"/>
                  </a:lnTo>
                  <a:lnTo>
                    <a:pt x="383895" y="3288169"/>
                  </a:lnTo>
                  <a:lnTo>
                    <a:pt x="390817" y="3288982"/>
                  </a:lnTo>
                  <a:lnTo>
                    <a:pt x="418465" y="3331248"/>
                  </a:lnTo>
                  <a:lnTo>
                    <a:pt x="419862" y="3337699"/>
                  </a:lnTo>
                  <a:lnTo>
                    <a:pt x="422021" y="3341687"/>
                  </a:lnTo>
                  <a:lnTo>
                    <a:pt x="429387" y="3345713"/>
                  </a:lnTo>
                  <a:lnTo>
                    <a:pt x="431038" y="3346170"/>
                  </a:lnTo>
                  <a:lnTo>
                    <a:pt x="440842" y="3345942"/>
                  </a:lnTo>
                  <a:lnTo>
                    <a:pt x="478282" y="3321354"/>
                  </a:lnTo>
                  <a:lnTo>
                    <a:pt x="502793" y="3288474"/>
                  </a:lnTo>
                  <a:lnTo>
                    <a:pt x="504571" y="3281832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18616" y="4165092"/>
              <a:ext cx="211836" cy="210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59807" y="775716"/>
              <a:ext cx="129539" cy="1280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3537203" y="397763"/>
            <a:ext cx="129540" cy="129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67700" y="2830067"/>
            <a:ext cx="129540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" y="2506979"/>
            <a:ext cx="129540" cy="12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89347" y="4486655"/>
            <a:ext cx="128015" cy="129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0644" y="1385316"/>
            <a:ext cx="210312" cy="211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28659" y="463295"/>
            <a:ext cx="129540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06411" y="4427220"/>
            <a:ext cx="128016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57315" y="507491"/>
            <a:ext cx="129539" cy="1280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5920" y="596900"/>
            <a:ext cx="43268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>
                <a:solidFill>
                  <a:srgbClr val="DD6F2C"/>
                </a:solidFill>
              </a:rPr>
              <a:t>System </a:t>
            </a:r>
            <a:r>
              <a:rPr dirty="0" spc="-15">
                <a:solidFill>
                  <a:srgbClr val="DD6F2C"/>
                </a:solidFill>
              </a:rPr>
              <a:t>Overview</a:t>
            </a:r>
            <a:r>
              <a:rPr dirty="0" spc="-505">
                <a:solidFill>
                  <a:srgbClr val="DD6F2C"/>
                </a:solidFill>
              </a:rPr>
              <a:t> </a:t>
            </a:r>
            <a:r>
              <a:rPr dirty="0" spc="-70">
                <a:solidFill>
                  <a:srgbClr val="DD6F2C"/>
                </a:solidFill>
              </a:rPr>
              <a:t>Diagram</a:t>
            </a:r>
          </a:p>
        </p:txBody>
      </p:sp>
      <p:sp>
        <p:nvSpPr>
          <p:cNvPr id="4" name="object 4"/>
          <p:cNvSpPr/>
          <p:nvPr/>
        </p:nvSpPr>
        <p:spPr>
          <a:xfrm>
            <a:off x="956105" y="1422241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1" y="87026"/>
                </a:moveTo>
                <a:lnTo>
                  <a:pt x="113412" y="87026"/>
                </a:lnTo>
                <a:lnTo>
                  <a:pt x="121832" y="90836"/>
                </a:lnTo>
                <a:lnTo>
                  <a:pt x="125515" y="96805"/>
                </a:lnTo>
                <a:lnTo>
                  <a:pt x="130481" y="112680"/>
                </a:lnTo>
                <a:lnTo>
                  <a:pt x="98490" y="122713"/>
                </a:lnTo>
                <a:lnTo>
                  <a:pt x="50703" y="144144"/>
                </a:lnTo>
                <a:lnTo>
                  <a:pt x="20805" y="173005"/>
                </a:lnTo>
                <a:lnTo>
                  <a:pt x="8798" y="209296"/>
                </a:lnTo>
                <a:lnTo>
                  <a:pt x="14682" y="253015"/>
                </a:lnTo>
                <a:lnTo>
                  <a:pt x="34007" y="289305"/>
                </a:lnTo>
                <a:lnTo>
                  <a:pt x="66143" y="315499"/>
                </a:lnTo>
                <a:lnTo>
                  <a:pt x="105679" y="328009"/>
                </a:lnTo>
                <a:lnTo>
                  <a:pt x="126181" y="327822"/>
                </a:lnTo>
                <a:lnTo>
                  <a:pt x="172877" y="312991"/>
                </a:lnTo>
                <a:lnTo>
                  <a:pt x="209205" y="283082"/>
                </a:lnTo>
                <a:lnTo>
                  <a:pt x="219825" y="263556"/>
                </a:lnTo>
                <a:lnTo>
                  <a:pt x="310611" y="263556"/>
                </a:lnTo>
                <a:lnTo>
                  <a:pt x="312973" y="259252"/>
                </a:lnTo>
                <a:lnTo>
                  <a:pt x="315799" y="248824"/>
                </a:lnTo>
                <a:lnTo>
                  <a:pt x="317156" y="237539"/>
                </a:lnTo>
                <a:lnTo>
                  <a:pt x="317177" y="233838"/>
                </a:lnTo>
                <a:lnTo>
                  <a:pt x="139104" y="233838"/>
                </a:lnTo>
                <a:lnTo>
                  <a:pt x="132500" y="233457"/>
                </a:lnTo>
                <a:lnTo>
                  <a:pt x="111378" y="200661"/>
                </a:lnTo>
                <a:lnTo>
                  <a:pt x="113944" y="190484"/>
                </a:lnTo>
                <a:lnTo>
                  <a:pt x="121070" y="182616"/>
                </a:lnTo>
                <a:lnTo>
                  <a:pt x="132754" y="177069"/>
                </a:lnTo>
                <a:lnTo>
                  <a:pt x="149036" y="171989"/>
                </a:lnTo>
                <a:lnTo>
                  <a:pt x="258247" y="171989"/>
                </a:lnTo>
                <a:lnTo>
                  <a:pt x="231691" y="87026"/>
                </a:lnTo>
                <a:close/>
              </a:path>
              <a:path w="317500" h="328294">
                <a:moveTo>
                  <a:pt x="310611" y="263556"/>
                </a:moveTo>
                <a:lnTo>
                  <a:pt x="219825" y="263556"/>
                </a:lnTo>
                <a:lnTo>
                  <a:pt x="224982" y="269144"/>
                </a:lnTo>
                <a:lnTo>
                  <a:pt x="231205" y="273462"/>
                </a:lnTo>
                <a:lnTo>
                  <a:pt x="238482" y="276256"/>
                </a:lnTo>
                <a:lnTo>
                  <a:pt x="251155" y="280398"/>
                </a:lnTo>
                <a:lnTo>
                  <a:pt x="264694" y="281955"/>
                </a:lnTo>
                <a:lnTo>
                  <a:pt x="279101" y="280918"/>
                </a:lnTo>
                <a:lnTo>
                  <a:pt x="294374" y="277272"/>
                </a:lnTo>
                <a:lnTo>
                  <a:pt x="302285" y="273462"/>
                </a:lnTo>
                <a:lnTo>
                  <a:pt x="308459" y="267477"/>
                </a:lnTo>
                <a:lnTo>
                  <a:pt x="310611" y="263556"/>
                </a:lnTo>
                <a:close/>
              </a:path>
              <a:path w="317500" h="328294">
                <a:moveTo>
                  <a:pt x="258247" y="171989"/>
                </a:moveTo>
                <a:lnTo>
                  <a:pt x="149036" y="171989"/>
                </a:lnTo>
                <a:lnTo>
                  <a:pt x="163044" y="216820"/>
                </a:lnTo>
                <a:lnTo>
                  <a:pt x="159043" y="224440"/>
                </a:lnTo>
                <a:lnTo>
                  <a:pt x="153455" y="229393"/>
                </a:lnTo>
                <a:lnTo>
                  <a:pt x="146280" y="231679"/>
                </a:lnTo>
                <a:lnTo>
                  <a:pt x="139104" y="233838"/>
                </a:lnTo>
                <a:lnTo>
                  <a:pt x="317177" y="233838"/>
                </a:lnTo>
                <a:lnTo>
                  <a:pt x="310092" y="195990"/>
                </a:lnTo>
                <a:lnTo>
                  <a:pt x="297330" y="174656"/>
                </a:lnTo>
                <a:lnTo>
                  <a:pt x="259081" y="174656"/>
                </a:lnTo>
                <a:lnTo>
                  <a:pt x="258247" y="171989"/>
                </a:lnTo>
                <a:close/>
              </a:path>
              <a:path w="317500" h="328294">
                <a:moveTo>
                  <a:pt x="285459" y="166401"/>
                </a:moveTo>
                <a:lnTo>
                  <a:pt x="259081" y="174656"/>
                </a:lnTo>
                <a:lnTo>
                  <a:pt x="297330" y="174656"/>
                </a:lnTo>
                <a:lnTo>
                  <a:pt x="291809" y="168687"/>
                </a:lnTo>
                <a:lnTo>
                  <a:pt x="285459" y="166401"/>
                </a:lnTo>
                <a:close/>
              </a:path>
              <a:path w="317500" h="328294">
                <a:moveTo>
                  <a:pt x="142763" y="0"/>
                </a:moveTo>
                <a:lnTo>
                  <a:pt x="91263" y="8667"/>
                </a:lnTo>
                <a:lnTo>
                  <a:pt x="40693" y="28479"/>
                </a:lnTo>
                <a:lnTo>
                  <a:pt x="4764" y="51720"/>
                </a:lnTo>
                <a:lnTo>
                  <a:pt x="0" y="62579"/>
                </a:lnTo>
                <a:lnTo>
                  <a:pt x="243" y="69865"/>
                </a:lnTo>
                <a:lnTo>
                  <a:pt x="21885" y="109037"/>
                </a:lnTo>
                <a:lnTo>
                  <a:pt x="33351" y="120681"/>
                </a:lnTo>
                <a:lnTo>
                  <a:pt x="51277" y="110585"/>
                </a:lnTo>
                <a:lnTo>
                  <a:pt x="67241" y="102393"/>
                </a:lnTo>
                <a:lnTo>
                  <a:pt x="81243" y="96107"/>
                </a:lnTo>
                <a:lnTo>
                  <a:pt x="93283" y="91725"/>
                </a:lnTo>
                <a:lnTo>
                  <a:pt x="105297" y="87915"/>
                </a:lnTo>
                <a:lnTo>
                  <a:pt x="113412" y="87026"/>
                </a:lnTo>
                <a:lnTo>
                  <a:pt x="231691" y="87026"/>
                </a:lnTo>
                <a:lnTo>
                  <a:pt x="230341" y="82708"/>
                </a:lnTo>
                <a:lnTo>
                  <a:pt x="209845" y="38115"/>
                </a:lnTo>
                <a:lnTo>
                  <a:pt x="181471" y="10191"/>
                </a:lnTo>
                <a:lnTo>
                  <a:pt x="163717" y="2738"/>
                </a:lnTo>
                <a:lnTo>
                  <a:pt x="14276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358" y="2405143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40" h="389889">
                <a:moveTo>
                  <a:pt x="83010" y="0"/>
                </a:moveTo>
                <a:lnTo>
                  <a:pt x="39573" y="23985"/>
                </a:lnTo>
                <a:lnTo>
                  <a:pt x="7842" y="47686"/>
                </a:lnTo>
                <a:lnTo>
                  <a:pt x="0" y="59672"/>
                </a:lnTo>
                <a:lnTo>
                  <a:pt x="223405" y="389872"/>
                </a:lnTo>
                <a:lnTo>
                  <a:pt x="281474" y="379775"/>
                </a:lnTo>
                <a:lnTo>
                  <a:pt x="340715" y="349486"/>
                </a:lnTo>
                <a:lnTo>
                  <a:pt x="387542" y="304417"/>
                </a:lnTo>
                <a:lnTo>
                  <a:pt x="401909" y="275699"/>
                </a:lnTo>
                <a:lnTo>
                  <a:pt x="273519" y="275699"/>
                </a:lnTo>
                <a:lnTo>
                  <a:pt x="208267" y="179306"/>
                </a:lnTo>
                <a:lnTo>
                  <a:pt x="211150" y="171940"/>
                </a:lnTo>
                <a:lnTo>
                  <a:pt x="215455" y="166352"/>
                </a:lnTo>
                <a:lnTo>
                  <a:pt x="221170" y="162415"/>
                </a:lnTo>
                <a:lnTo>
                  <a:pt x="235744" y="157321"/>
                </a:lnTo>
                <a:lnTo>
                  <a:pt x="389914" y="157321"/>
                </a:lnTo>
                <a:lnTo>
                  <a:pt x="370382" y="124061"/>
                </a:lnTo>
                <a:lnTo>
                  <a:pt x="349682" y="99042"/>
                </a:lnTo>
                <a:lnTo>
                  <a:pt x="153962" y="99042"/>
                </a:lnTo>
                <a:lnTo>
                  <a:pt x="87680" y="998"/>
                </a:lnTo>
                <a:lnTo>
                  <a:pt x="83010" y="0"/>
                </a:lnTo>
                <a:close/>
              </a:path>
              <a:path w="408940" h="389889">
                <a:moveTo>
                  <a:pt x="389914" y="157321"/>
                </a:moveTo>
                <a:lnTo>
                  <a:pt x="235744" y="157321"/>
                </a:lnTo>
                <a:lnTo>
                  <a:pt x="251177" y="161097"/>
                </a:lnTo>
                <a:lnTo>
                  <a:pt x="267472" y="173755"/>
                </a:lnTo>
                <a:lnTo>
                  <a:pt x="284632" y="195308"/>
                </a:lnTo>
                <a:lnTo>
                  <a:pt x="295085" y="212693"/>
                </a:lnTo>
                <a:lnTo>
                  <a:pt x="301509" y="227899"/>
                </a:lnTo>
                <a:lnTo>
                  <a:pt x="303900" y="240938"/>
                </a:lnTo>
                <a:lnTo>
                  <a:pt x="302259" y="251823"/>
                </a:lnTo>
                <a:lnTo>
                  <a:pt x="273519" y="275699"/>
                </a:lnTo>
                <a:lnTo>
                  <a:pt x="401909" y="275699"/>
                </a:lnTo>
                <a:lnTo>
                  <a:pt x="408355" y="250299"/>
                </a:lnTo>
                <a:lnTo>
                  <a:pt x="408903" y="220466"/>
                </a:lnTo>
                <a:lnTo>
                  <a:pt x="402756" y="189466"/>
                </a:lnTo>
                <a:lnTo>
                  <a:pt x="389914" y="157321"/>
                </a:lnTo>
                <a:close/>
              </a:path>
              <a:path w="408940" h="389889">
                <a:moveTo>
                  <a:pt x="263053" y="47663"/>
                </a:moveTo>
                <a:lnTo>
                  <a:pt x="223487" y="53164"/>
                </a:lnTo>
                <a:lnTo>
                  <a:pt x="182029" y="74150"/>
                </a:lnTo>
                <a:lnTo>
                  <a:pt x="153962" y="99042"/>
                </a:lnTo>
                <a:lnTo>
                  <a:pt x="349682" y="99042"/>
                </a:lnTo>
                <a:lnTo>
                  <a:pt x="336501" y="83111"/>
                </a:lnTo>
                <a:lnTo>
                  <a:pt x="300724" y="57645"/>
                </a:lnTo>
                <a:lnTo>
                  <a:pt x="263053" y="47663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08070" y="1850358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779" y="0"/>
                </a:moveTo>
                <a:lnTo>
                  <a:pt x="118074" y="6508"/>
                </a:lnTo>
                <a:lnTo>
                  <a:pt x="67210" y="36591"/>
                </a:lnTo>
                <a:lnTo>
                  <a:pt x="26253" y="88296"/>
                </a:lnTo>
                <a:lnTo>
                  <a:pt x="2599" y="149256"/>
                </a:lnTo>
                <a:lnTo>
                  <a:pt x="0" y="178450"/>
                </a:lnTo>
                <a:lnTo>
                  <a:pt x="3520" y="206787"/>
                </a:lnTo>
                <a:lnTo>
                  <a:pt x="25634" y="255635"/>
                </a:lnTo>
                <a:lnTo>
                  <a:pt x="65369" y="290480"/>
                </a:lnTo>
                <a:lnTo>
                  <a:pt x="111406" y="311150"/>
                </a:lnTo>
                <a:lnTo>
                  <a:pt x="152110" y="317150"/>
                </a:lnTo>
                <a:lnTo>
                  <a:pt x="155031" y="316007"/>
                </a:lnTo>
                <a:lnTo>
                  <a:pt x="173394" y="279628"/>
                </a:lnTo>
                <a:lnTo>
                  <a:pt x="184400" y="242125"/>
                </a:lnTo>
                <a:lnTo>
                  <a:pt x="183899" y="235053"/>
                </a:lnTo>
                <a:lnTo>
                  <a:pt x="181066" y="231171"/>
                </a:lnTo>
                <a:lnTo>
                  <a:pt x="169564" y="230413"/>
                </a:lnTo>
                <a:lnTo>
                  <a:pt x="157730" y="227774"/>
                </a:lnTo>
                <a:lnTo>
                  <a:pt x="145561" y="223277"/>
                </a:lnTo>
                <a:lnTo>
                  <a:pt x="133060" y="216947"/>
                </a:lnTo>
                <a:lnTo>
                  <a:pt x="117824" y="203874"/>
                </a:lnTo>
                <a:lnTo>
                  <a:pt x="111184" y="187134"/>
                </a:lnTo>
                <a:lnTo>
                  <a:pt x="113164" y="166727"/>
                </a:lnTo>
                <a:lnTo>
                  <a:pt x="131978" y="129694"/>
                </a:lnTo>
                <a:lnTo>
                  <a:pt x="164359" y="103774"/>
                </a:lnTo>
                <a:lnTo>
                  <a:pt x="171779" y="102774"/>
                </a:lnTo>
                <a:lnTo>
                  <a:pt x="178698" y="103584"/>
                </a:lnTo>
                <a:lnTo>
                  <a:pt x="206339" y="145827"/>
                </a:lnTo>
                <a:lnTo>
                  <a:pt x="207736" y="152304"/>
                </a:lnTo>
                <a:lnTo>
                  <a:pt x="209768" y="156241"/>
                </a:lnTo>
                <a:lnTo>
                  <a:pt x="215102" y="159289"/>
                </a:lnTo>
                <a:lnTo>
                  <a:pt x="218785" y="160813"/>
                </a:lnTo>
                <a:lnTo>
                  <a:pt x="228669" y="160549"/>
                </a:lnTo>
                <a:lnTo>
                  <a:pt x="266156" y="135921"/>
                </a:lnTo>
                <a:lnTo>
                  <a:pt x="290667" y="103028"/>
                </a:lnTo>
                <a:lnTo>
                  <a:pt x="292445" y="96424"/>
                </a:lnTo>
                <a:lnTo>
                  <a:pt x="291429" y="90709"/>
                </a:lnTo>
                <a:lnTo>
                  <a:pt x="272887" y="53149"/>
                </a:lnTo>
                <a:lnTo>
                  <a:pt x="229580" y="19208"/>
                </a:lnTo>
                <a:lnTo>
                  <a:pt x="201674" y="6401"/>
                </a:lnTo>
                <a:lnTo>
                  <a:pt x="17377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26680" y="1627632"/>
            <a:ext cx="129540" cy="128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79307" y="2343911"/>
            <a:ext cx="129540" cy="12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444" y="3413759"/>
            <a:ext cx="128015" cy="129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56219" y="3185160"/>
            <a:ext cx="129539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1284732"/>
            <a:ext cx="8041005" cy="3858895"/>
            <a:chOff x="0" y="1284732"/>
            <a:chExt cx="8041005" cy="3858895"/>
          </a:xfrm>
        </p:grpSpPr>
        <p:sp>
          <p:nvSpPr>
            <p:cNvPr id="12" name="object 12"/>
            <p:cNvSpPr/>
            <p:nvPr/>
          </p:nvSpPr>
          <p:spPr>
            <a:xfrm>
              <a:off x="0" y="3799332"/>
              <a:ext cx="2280920" cy="1344295"/>
            </a:xfrm>
            <a:custGeom>
              <a:avLst/>
              <a:gdLst/>
              <a:ahLst/>
              <a:cxnLst/>
              <a:rect l="l" t="t" r="r" b="b"/>
              <a:pathLst>
                <a:path w="2280920" h="1344295">
                  <a:moveTo>
                    <a:pt x="1184109" y="0"/>
                  </a:moveTo>
                  <a:lnTo>
                    <a:pt x="1110273" y="1920"/>
                  </a:lnTo>
                  <a:lnTo>
                    <a:pt x="1036866" y="7747"/>
                  </a:lnTo>
                  <a:lnTo>
                    <a:pt x="987911" y="13732"/>
                  </a:lnTo>
                  <a:lnTo>
                    <a:pt x="939126" y="21379"/>
                  </a:lnTo>
                  <a:lnTo>
                    <a:pt x="890587" y="30685"/>
                  </a:lnTo>
                  <a:lnTo>
                    <a:pt x="842369" y="41645"/>
                  </a:lnTo>
                  <a:lnTo>
                    <a:pt x="794549" y="54256"/>
                  </a:lnTo>
                  <a:lnTo>
                    <a:pt x="747203" y="68515"/>
                  </a:lnTo>
                  <a:lnTo>
                    <a:pt x="700405" y="84418"/>
                  </a:lnTo>
                  <a:lnTo>
                    <a:pt x="654233" y="101962"/>
                  </a:lnTo>
                  <a:lnTo>
                    <a:pt x="608762" y="121143"/>
                  </a:lnTo>
                  <a:lnTo>
                    <a:pt x="564067" y="141957"/>
                  </a:lnTo>
                  <a:lnTo>
                    <a:pt x="520225" y="164402"/>
                  </a:lnTo>
                  <a:lnTo>
                    <a:pt x="477311" y="188473"/>
                  </a:lnTo>
                  <a:lnTo>
                    <a:pt x="435402" y="214167"/>
                  </a:lnTo>
                  <a:lnTo>
                    <a:pt x="394573" y="241481"/>
                  </a:lnTo>
                  <a:lnTo>
                    <a:pt x="354899" y="270411"/>
                  </a:lnTo>
                  <a:lnTo>
                    <a:pt x="316458" y="300954"/>
                  </a:lnTo>
                  <a:lnTo>
                    <a:pt x="279324" y="333105"/>
                  </a:lnTo>
                  <a:lnTo>
                    <a:pt x="243574" y="366862"/>
                  </a:lnTo>
                  <a:lnTo>
                    <a:pt x="209283" y="402221"/>
                  </a:lnTo>
                  <a:lnTo>
                    <a:pt x="176602" y="439136"/>
                  </a:lnTo>
                  <a:lnTo>
                    <a:pt x="145664" y="477598"/>
                  </a:lnTo>
                  <a:lnTo>
                    <a:pt x="116532" y="517500"/>
                  </a:lnTo>
                  <a:lnTo>
                    <a:pt x="89268" y="558736"/>
                  </a:lnTo>
                  <a:lnTo>
                    <a:pt x="63932" y="601201"/>
                  </a:lnTo>
                  <a:lnTo>
                    <a:pt x="40544" y="644882"/>
                  </a:lnTo>
                  <a:lnTo>
                    <a:pt x="19297" y="689392"/>
                  </a:lnTo>
                  <a:lnTo>
                    <a:pt x="121" y="734908"/>
                  </a:lnTo>
                  <a:lnTo>
                    <a:pt x="0" y="1344167"/>
                  </a:lnTo>
                  <a:lnTo>
                    <a:pt x="289366" y="1344167"/>
                  </a:lnTo>
                  <a:lnTo>
                    <a:pt x="292237" y="1328475"/>
                  </a:lnTo>
                  <a:lnTo>
                    <a:pt x="298468" y="1287535"/>
                  </a:lnTo>
                  <a:lnTo>
                    <a:pt x="304472" y="1246853"/>
                  </a:lnTo>
                  <a:lnTo>
                    <a:pt x="311246" y="1206884"/>
                  </a:lnTo>
                  <a:lnTo>
                    <a:pt x="319790" y="1168085"/>
                  </a:lnTo>
                  <a:lnTo>
                    <a:pt x="331101" y="1130911"/>
                  </a:lnTo>
                  <a:lnTo>
                    <a:pt x="346177" y="1095818"/>
                  </a:lnTo>
                  <a:lnTo>
                    <a:pt x="366017" y="1063261"/>
                  </a:lnTo>
                  <a:lnTo>
                    <a:pt x="391617" y="1033696"/>
                  </a:lnTo>
                  <a:lnTo>
                    <a:pt x="423977" y="1007579"/>
                  </a:lnTo>
                  <a:lnTo>
                    <a:pt x="464093" y="985365"/>
                  </a:lnTo>
                  <a:lnTo>
                    <a:pt x="512965" y="967511"/>
                  </a:lnTo>
                  <a:lnTo>
                    <a:pt x="552578" y="959142"/>
                  </a:lnTo>
                  <a:lnTo>
                    <a:pt x="592201" y="956449"/>
                  </a:lnTo>
                  <a:lnTo>
                    <a:pt x="2280393" y="956449"/>
                  </a:lnTo>
                  <a:lnTo>
                    <a:pt x="2280703" y="928798"/>
                  </a:lnTo>
                  <a:lnTo>
                    <a:pt x="2278429" y="880809"/>
                  </a:lnTo>
                  <a:lnTo>
                    <a:pt x="2273407" y="832885"/>
                  </a:lnTo>
                  <a:lnTo>
                    <a:pt x="2265695" y="785177"/>
                  </a:lnTo>
                  <a:lnTo>
                    <a:pt x="2255355" y="737838"/>
                  </a:lnTo>
                  <a:lnTo>
                    <a:pt x="2242448" y="691022"/>
                  </a:lnTo>
                  <a:lnTo>
                    <a:pt x="2226995" y="644788"/>
                  </a:lnTo>
                  <a:lnTo>
                    <a:pt x="2209170" y="599569"/>
                  </a:lnTo>
                  <a:lnTo>
                    <a:pt x="2188921" y="555238"/>
                  </a:lnTo>
                  <a:lnTo>
                    <a:pt x="2166346" y="512041"/>
                  </a:lnTo>
                  <a:lnTo>
                    <a:pt x="2141505" y="470131"/>
                  </a:lnTo>
                  <a:lnTo>
                    <a:pt x="2114460" y="429660"/>
                  </a:lnTo>
                  <a:lnTo>
                    <a:pt x="2085269" y="390781"/>
                  </a:lnTo>
                  <a:lnTo>
                    <a:pt x="2053995" y="353649"/>
                  </a:lnTo>
                  <a:lnTo>
                    <a:pt x="2020697" y="318414"/>
                  </a:lnTo>
                  <a:lnTo>
                    <a:pt x="1985695" y="285145"/>
                  </a:lnTo>
                  <a:lnTo>
                    <a:pt x="1949206" y="253776"/>
                  </a:lnTo>
                  <a:lnTo>
                    <a:pt x="1911315" y="224297"/>
                  </a:lnTo>
                  <a:lnTo>
                    <a:pt x="1872108" y="196696"/>
                  </a:lnTo>
                  <a:lnTo>
                    <a:pt x="1831670" y="170960"/>
                  </a:lnTo>
                  <a:lnTo>
                    <a:pt x="1790086" y="147079"/>
                  </a:lnTo>
                  <a:lnTo>
                    <a:pt x="1747442" y="125040"/>
                  </a:lnTo>
                  <a:lnTo>
                    <a:pt x="1703824" y="104831"/>
                  </a:lnTo>
                  <a:lnTo>
                    <a:pt x="1659316" y="86442"/>
                  </a:lnTo>
                  <a:lnTo>
                    <a:pt x="1614004" y="69859"/>
                  </a:lnTo>
                  <a:lnTo>
                    <a:pt x="1567973" y="55072"/>
                  </a:lnTo>
                  <a:lnTo>
                    <a:pt x="1521310" y="42068"/>
                  </a:lnTo>
                  <a:lnTo>
                    <a:pt x="1474098" y="30837"/>
                  </a:lnTo>
                  <a:lnTo>
                    <a:pt x="1426425" y="21365"/>
                  </a:lnTo>
                  <a:lnTo>
                    <a:pt x="1378374" y="13642"/>
                  </a:lnTo>
                  <a:lnTo>
                    <a:pt x="1330032" y="7656"/>
                  </a:lnTo>
                  <a:lnTo>
                    <a:pt x="1281483" y="3395"/>
                  </a:lnTo>
                  <a:lnTo>
                    <a:pt x="1232814" y="846"/>
                  </a:lnTo>
                  <a:lnTo>
                    <a:pt x="1184109" y="0"/>
                  </a:lnTo>
                  <a:close/>
                </a:path>
                <a:path w="2280920" h="1344295">
                  <a:moveTo>
                    <a:pt x="2280393" y="956449"/>
                  </a:moveTo>
                  <a:lnTo>
                    <a:pt x="592201" y="956449"/>
                  </a:lnTo>
                  <a:lnTo>
                    <a:pt x="636905" y="959715"/>
                  </a:lnTo>
                  <a:lnTo>
                    <a:pt x="681075" y="969093"/>
                  </a:lnTo>
                  <a:lnTo>
                    <a:pt x="724415" y="983950"/>
                  </a:lnTo>
                  <a:lnTo>
                    <a:pt x="766633" y="1003658"/>
                  </a:lnTo>
                  <a:lnTo>
                    <a:pt x="807432" y="1027584"/>
                  </a:lnTo>
                  <a:lnTo>
                    <a:pt x="846518" y="1055097"/>
                  </a:lnTo>
                  <a:lnTo>
                    <a:pt x="883598" y="1085567"/>
                  </a:lnTo>
                  <a:lnTo>
                    <a:pt x="918375" y="1118364"/>
                  </a:lnTo>
                  <a:lnTo>
                    <a:pt x="950556" y="1152855"/>
                  </a:lnTo>
                  <a:lnTo>
                    <a:pt x="982868" y="1191296"/>
                  </a:lnTo>
                  <a:lnTo>
                    <a:pt x="1014047" y="1230871"/>
                  </a:lnTo>
                  <a:lnTo>
                    <a:pt x="1044561" y="1271096"/>
                  </a:lnTo>
                  <a:lnTo>
                    <a:pt x="1074878" y="1311489"/>
                  </a:lnTo>
                  <a:lnTo>
                    <a:pt x="1099816" y="1344167"/>
                  </a:lnTo>
                  <a:lnTo>
                    <a:pt x="2162752" y="1344167"/>
                  </a:lnTo>
                  <a:lnTo>
                    <a:pt x="2167936" y="1337051"/>
                  </a:lnTo>
                  <a:lnTo>
                    <a:pt x="2192655" y="1296666"/>
                  </a:lnTo>
                  <a:lnTo>
                    <a:pt x="2214553" y="1253669"/>
                  </a:lnTo>
                  <a:lnTo>
                    <a:pt x="2233219" y="1209513"/>
                  </a:lnTo>
                  <a:lnTo>
                    <a:pt x="2248712" y="1164350"/>
                  </a:lnTo>
                  <a:lnTo>
                    <a:pt x="2261092" y="1118335"/>
                  </a:lnTo>
                  <a:lnTo>
                    <a:pt x="2270421" y="1071619"/>
                  </a:lnTo>
                  <a:lnTo>
                    <a:pt x="2276759" y="1024356"/>
                  </a:lnTo>
                  <a:lnTo>
                    <a:pt x="2280166" y="976698"/>
                  </a:lnTo>
                  <a:lnTo>
                    <a:pt x="2280393" y="956449"/>
                  </a:lnTo>
                  <a:close/>
                </a:path>
              </a:pathLst>
            </a:custGeom>
            <a:solidFill>
              <a:srgbClr val="FBBA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62811" y="4224527"/>
              <a:ext cx="128015" cy="129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84376" y="1284731"/>
              <a:ext cx="6556375" cy="3377565"/>
            </a:xfrm>
            <a:custGeom>
              <a:avLst/>
              <a:gdLst/>
              <a:ahLst/>
              <a:cxnLst/>
              <a:rect l="l" t="t" r="r" b="b"/>
              <a:pathLst>
                <a:path w="6556375" h="3377565">
                  <a:moveTo>
                    <a:pt x="6135624" y="83312"/>
                  </a:moveTo>
                  <a:lnTo>
                    <a:pt x="6128524" y="49999"/>
                  </a:lnTo>
                  <a:lnTo>
                    <a:pt x="6108776" y="23609"/>
                  </a:lnTo>
                  <a:lnTo>
                    <a:pt x="6078664" y="6261"/>
                  </a:lnTo>
                  <a:lnTo>
                    <a:pt x="6040501" y="0"/>
                  </a:lnTo>
                  <a:lnTo>
                    <a:pt x="105156" y="0"/>
                  </a:lnTo>
                  <a:lnTo>
                    <a:pt x="65354" y="6261"/>
                  </a:lnTo>
                  <a:lnTo>
                    <a:pt x="31800" y="23609"/>
                  </a:lnTo>
                  <a:lnTo>
                    <a:pt x="8636" y="49999"/>
                  </a:lnTo>
                  <a:lnTo>
                    <a:pt x="0" y="83312"/>
                  </a:lnTo>
                  <a:lnTo>
                    <a:pt x="0" y="3289516"/>
                  </a:lnTo>
                  <a:lnTo>
                    <a:pt x="8636" y="3323552"/>
                  </a:lnTo>
                  <a:lnTo>
                    <a:pt x="31813" y="3351428"/>
                  </a:lnTo>
                  <a:lnTo>
                    <a:pt x="65354" y="3370262"/>
                  </a:lnTo>
                  <a:lnTo>
                    <a:pt x="105156" y="3377171"/>
                  </a:lnTo>
                  <a:lnTo>
                    <a:pt x="6040501" y="3377171"/>
                  </a:lnTo>
                  <a:lnTo>
                    <a:pt x="6078664" y="3370262"/>
                  </a:lnTo>
                  <a:lnTo>
                    <a:pt x="6108776" y="3351428"/>
                  </a:lnTo>
                  <a:lnTo>
                    <a:pt x="6128524" y="3323552"/>
                  </a:lnTo>
                  <a:lnTo>
                    <a:pt x="6135624" y="3289516"/>
                  </a:lnTo>
                  <a:lnTo>
                    <a:pt x="6135624" y="83312"/>
                  </a:lnTo>
                  <a:close/>
                </a:path>
                <a:path w="6556375" h="3377565">
                  <a:moveTo>
                    <a:pt x="6556121" y="2709392"/>
                  </a:moveTo>
                  <a:lnTo>
                    <a:pt x="6291580" y="2634094"/>
                  </a:lnTo>
                  <a:lnTo>
                    <a:pt x="6287516" y="2648115"/>
                  </a:lnTo>
                  <a:lnTo>
                    <a:pt x="6354699" y="2868714"/>
                  </a:lnTo>
                  <a:lnTo>
                    <a:pt x="6176264" y="3008553"/>
                  </a:lnTo>
                  <a:lnTo>
                    <a:pt x="6172327" y="3022587"/>
                  </a:lnTo>
                  <a:lnTo>
                    <a:pt x="6443726" y="3099841"/>
                  </a:lnTo>
                  <a:lnTo>
                    <a:pt x="6481064" y="2992564"/>
                  </a:lnTo>
                  <a:lnTo>
                    <a:pt x="6452362" y="2984411"/>
                  </a:lnTo>
                  <a:lnTo>
                    <a:pt x="6443446" y="3001314"/>
                  </a:lnTo>
                  <a:lnTo>
                    <a:pt x="6435026" y="3014522"/>
                  </a:lnTo>
                  <a:lnTo>
                    <a:pt x="6427063" y="3024047"/>
                  </a:lnTo>
                  <a:lnTo>
                    <a:pt x="6419596" y="3029889"/>
                  </a:lnTo>
                  <a:lnTo>
                    <a:pt x="6411785" y="3032937"/>
                  </a:lnTo>
                  <a:lnTo>
                    <a:pt x="6402641" y="3034093"/>
                  </a:lnTo>
                  <a:lnTo>
                    <a:pt x="6392164" y="3033369"/>
                  </a:lnTo>
                  <a:lnTo>
                    <a:pt x="6380353" y="3030766"/>
                  </a:lnTo>
                  <a:lnTo>
                    <a:pt x="6250686" y="2993847"/>
                  </a:lnTo>
                  <a:lnTo>
                    <a:pt x="6404229" y="2873210"/>
                  </a:lnTo>
                  <a:lnTo>
                    <a:pt x="6409055" y="2856319"/>
                  </a:lnTo>
                  <a:lnTo>
                    <a:pt x="6353048" y="2680068"/>
                  </a:lnTo>
                  <a:lnTo>
                    <a:pt x="6461506" y="2710954"/>
                  </a:lnTo>
                  <a:lnTo>
                    <a:pt x="6472288" y="2714968"/>
                  </a:lnTo>
                  <a:lnTo>
                    <a:pt x="6497167" y="2745587"/>
                  </a:lnTo>
                  <a:lnTo>
                    <a:pt x="6500787" y="2778937"/>
                  </a:lnTo>
                  <a:lnTo>
                    <a:pt x="6500749" y="2801645"/>
                  </a:lnTo>
                  <a:lnTo>
                    <a:pt x="6527673" y="2809303"/>
                  </a:lnTo>
                  <a:lnTo>
                    <a:pt x="6556121" y="2709392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44" y="4735066"/>
              <a:ext cx="1924811" cy="3928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9260" y="1569720"/>
              <a:ext cx="5606795" cy="28011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7323" y="3339084"/>
            <a:ext cx="2261870" cy="603885"/>
          </a:xfrm>
          <a:custGeom>
            <a:avLst/>
            <a:gdLst/>
            <a:ahLst/>
            <a:cxnLst/>
            <a:rect l="l" t="t" r="r" b="b"/>
            <a:pathLst>
              <a:path w="2261870" h="603885">
                <a:moveTo>
                  <a:pt x="1959864" y="0"/>
                </a:moveTo>
                <a:lnTo>
                  <a:pt x="301752" y="0"/>
                </a:lnTo>
                <a:lnTo>
                  <a:pt x="252807" y="3950"/>
                </a:lnTo>
                <a:lnTo>
                  <a:pt x="206376" y="15386"/>
                </a:lnTo>
                <a:lnTo>
                  <a:pt x="163081" y="33686"/>
                </a:lnTo>
                <a:lnTo>
                  <a:pt x="123542" y="58228"/>
                </a:lnTo>
                <a:lnTo>
                  <a:pt x="88382" y="88392"/>
                </a:lnTo>
                <a:lnTo>
                  <a:pt x="58221" y="123553"/>
                </a:lnTo>
                <a:lnTo>
                  <a:pt x="33681" y="163092"/>
                </a:lnTo>
                <a:lnTo>
                  <a:pt x="15383" y="206386"/>
                </a:lnTo>
                <a:lnTo>
                  <a:pt x="3949" y="252813"/>
                </a:lnTo>
                <a:lnTo>
                  <a:pt x="0" y="301752"/>
                </a:lnTo>
                <a:lnTo>
                  <a:pt x="3949" y="350690"/>
                </a:lnTo>
                <a:lnTo>
                  <a:pt x="15383" y="397117"/>
                </a:lnTo>
                <a:lnTo>
                  <a:pt x="33681" y="440411"/>
                </a:lnTo>
                <a:lnTo>
                  <a:pt x="58221" y="479950"/>
                </a:lnTo>
                <a:lnTo>
                  <a:pt x="88382" y="515112"/>
                </a:lnTo>
                <a:lnTo>
                  <a:pt x="123542" y="545275"/>
                </a:lnTo>
                <a:lnTo>
                  <a:pt x="163081" y="569817"/>
                </a:lnTo>
                <a:lnTo>
                  <a:pt x="206376" y="588117"/>
                </a:lnTo>
                <a:lnTo>
                  <a:pt x="252807" y="599553"/>
                </a:lnTo>
                <a:lnTo>
                  <a:pt x="301752" y="603504"/>
                </a:lnTo>
                <a:lnTo>
                  <a:pt x="1959864" y="603504"/>
                </a:lnTo>
                <a:lnTo>
                  <a:pt x="2008802" y="599553"/>
                </a:lnTo>
                <a:lnTo>
                  <a:pt x="2055229" y="588117"/>
                </a:lnTo>
                <a:lnTo>
                  <a:pt x="2098523" y="569817"/>
                </a:lnTo>
                <a:lnTo>
                  <a:pt x="2138062" y="545275"/>
                </a:lnTo>
                <a:lnTo>
                  <a:pt x="2173224" y="515112"/>
                </a:lnTo>
                <a:lnTo>
                  <a:pt x="2203387" y="479950"/>
                </a:lnTo>
                <a:lnTo>
                  <a:pt x="2227929" y="440411"/>
                </a:lnTo>
                <a:lnTo>
                  <a:pt x="2246229" y="397117"/>
                </a:lnTo>
                <a:lnTo>
                  <a:pt x="2257665" y="350690"/>
                </a:lnTo>
                <a:lnTo>
                  <a:pt x="2261616" y="301752"/>
                </a:lnTo>
                <a:lnTo>
                  <a:pt x="2257665" y="252813"/>
                </a:lnTo>
                <a:lnTo>
                  <a:pt x="2246229" y="206386"/>
                </a:lnTo>
                <a:lnTo>
                  <a:pt x="2227929" y="163092"/>
                </a:lnTo>
                <a:lnTo>
                  <a:pt x="2203387" y="123553"/>
                </a:lnTo>
                <a:lnTo>
                  <a:pt x="2173224" y="88392"/>
                </a:lnTo>
                <a:lnTo>
                  <a:pt x="2138062" y="58228"/>
                </a:lnTo>
                <a:lnTo>
                  <a:pt x="2098523" y="33686"/>
                </a:lnTo>
                <a:lnTo>
                  <a:pt x="2055229" y="15386"/>
                </a:lnTo>
                <a:lnTo>
                  <a:pt x="2008802" y="3950"/>
                </a:lnTo>
                <a:lnTo>
                  <a:pt x="1959864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7323" y="2068067"/>
            <a:ext cx="2261870" cy="603885"/>
          </a:xfrm>
          <a:custGeom>
            <a:avLst/>
            <a:gdLst/>
            <a:ahLst/>
            <a:cxnLst/>
            <a:rect l="l" t="t" r="r" b="b"/>
            <a:pathLst>
              <a:path w="2261870" h="603885">
                <a:moveTo>
                  <a:pt x="1959864" y="0"/>
                </a:moveTo>
                <a:lnTo>
                  <a:pt x="301752" y="0"/>
                </a:lnTo>
                <a:lnTo>
                  <a:pt x="252807" y="3950"/>
                </a:lnTo>
                <a:lnTo>
                  <a:pt x="206376" y="15386"/>
                </a:lnTo>
                <a:lnTo>
                  <a:pt x="163081" y="33686"/>
                </a:lnTo>
                <a:lnTo>
                  <a:pt x="123542" y="58228"/>
                </a:lnTo>
                <a:lnTo>
                  <a:pt x="88382" y="88391"/>
                </a:lnTo>
                <a:lnTo>
                  <a:pt x="58221" y="123553"/>
                </a:lnTo>
                <a:lnTo>
                  <a:pt x="33681" y="163092"/>
                </a:lnTo>
                <a:lnTo>
                  <a:pt x="15383" y="206386"/>
                </a:lnTo>
                <a:lnTo>
                  <a:pt x="3949" y="252813"/>
                </a:lnTo>
                <a:lnTo>
                  <a:pt x="0" y="301751"/>
                </a:lnTo>
                <a:lnTo>
                  <a:pt x="3949" y="350690"/>
                </a:lnTo>
                <a:lnTo>
                  <a:pt x="15383" y="397117"/>
                </a:lnTo>
                <a:lnTo>
                  <a:pt x="33681" y="440411"/>
                </a:lnTo>
                <a:lnTo>
                  <a:pt x="58221" y="479950"/>
                </a:lnTo>
                <a:lnTo>
                  <a:pt x="88382" y="515112"/>
                </a:lnTo>
                <a:lnTo>
                  <a:pt x="123542" y="545275"/>
                </a:lnTo>
                <a:lnTo>
                  <a:pt x="163081" y="569817"/>
                </a:lnTo>
                <a:lnTo>
                  <a:pt x="206376" y="588117"/>
                </a:lnTo>
                <a:lnTo>
                  <a:pt x="252807" y="599553"/>
                </a:lnTo>
                <a:lnTo>
                  <a:pt x="301752" y="603504"/>
                </a:lnTo>
                <a:lnTo>
                  <a:pt x="1959864" y="603504"/>
                </a:lnTo>
                <a:lnTo>
                  <a:pt x="2008802" y="599553"/>
                </a:lnTo>
                <a:lnTo>
                  <a:pt x="2055229" y="588117"/>
                </a:lnTo>
                <a:lnTo>
                  <a:pt x="2098523" y="569817"/>
                </a:lnTo>
                <a:lnTo>
                  <a:pt x="2138062" y="545275"/>
                </a:lnTo>
                <a:lnTo>
                  <a:pt x="2173223" y="515112"/>
                </a:lnTo>
                <a:lnTo>
                  <a:pt x="2203387" y="479950"/>
                </a:lnTo>
                <a:lnTo>
                  <a:pt x="2227929" y="440411"/>
                </a:lnTo>
                <a:lnTo>
                  <a:pt x="2246229" y="397117"/>
                </a:lnTo>
                <a:lnTo>
                  <a:pt x="2257665" y="350690"/>
                </a:lnTo>
                <a:lnTo>
                  <a:pt x="2261616" y="301751"/>
                </a:lnTo>
                <a:lnTo>
                  <a:pt x="2257665" y="252813"/>
                </a:lnTo>
                <a:lnTo>
                  <a:pt x="2246229" y="206386"/>
                </a:lnTo>
                <a:lnTo>
                  <a:pt x="2227929" y="163092"/>
                </a:lnTo>
                <a:lnTo>
                  <a:pt x="2203387" y="123553"/>
                </a:lnTo>
                <a:lnTo>
                  <a:pt x="2173224" y="88391"/>
                </a:lnTo>
                <a:lnTo>
                  <a:pt x="2138062" y="58228"/>
                </a:lnTo>
                <a:lnTo>
                  <a:pt x="2098523" y="33686"/>
                </a:lnTo>
                <a:lnTo>
                  <a:pt x="2055229" y="15386"/>
                </a:lnTo>
                <a:lnTo>
                  <a:pt x="2008802" y="3950"/>
                </a:lnTo>
                <a:lnTo>
                  <a:pt x="1959864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07252" y="3339084"/>
            <a:ext cx="2263140" cy="603885"/>
          </a:xfrm>
          <a:custGeom>
            <a:avLst/>
            <a:gdLst/>
            <a:ahLst/>
            <a:cxnLst/>
            <a:rect l="l" t="t" r="r" b="b"/>
            <a:pathLst>
              <a:path w="2263140" h="603885">
                <a:moveTo>
                  <a:pt x="1961388" y="0"/>
                </a:moveTo>
                <a:lnTo>
                  <a:pt x="301751" y="0"/>
                </a:ln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2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2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4"/>
                </a:lnTo>
                <a:lnTo>
                  <a:pt x="1961388" y="603504"/>
                </a:lnTo>
                <a:lnTo>
                  <a:pt x="2010326" y="599553"/>
                </a:lnTo>
                <a:lnTo>
                  <a:pt x="2056753" y="588117"/>
                </a:lnTo>
                <a:lnTo>
                  <a:pt x="2100047" y="569817"/>
                </a:lnTo>
                <a:lnTo>
                  <a:pt x="2139586" y="545275"/>
                </a:lnTo>
                <a:lnTo>
                  <a:pt x="2174747" y="515112"/>
                </a:lnTo>
                <a:lnTo>
                  <a:pt x="2204911" y="479950"/>
                </a:lnTo>
                <a:lnTo>
                  <a:pt x="2229453" y="440411"/>
                </a:lnTo>
                <a:lnTo>
                  <a:pt x="2247753" y="397117"/>
                </a:lnTo>
                <a:lnTo>
                  <a:pt x="2259189" y="350690"/>
                </a:lnTo>
                <a:lnTo>
                  <a:pt x="2263140" y="301752"/>
                </a:lnTo>
                <a:lnTo>
                  <a:pt x="2259189" y="252813"/>
                </a:lnTo>
                <a:lnTo>
                  <a:pt x="2247753" y="206386"/>
                </a:lnTo>
                <a:lnTo>
                  <a:pt x="2229453" y="163092"/>
                </a:lnTo>
                <a:lnTo>
                  <a:pt x="2204911" y="123553"/>
                </a:lnTo>
                <a:lnTo>
                  <a:pt x="2174748" y="88392"/>
                </a:lnTo>
                <a:lnTo>
                  <a:pt x="2139586" y="58228"/>
                </a:lnTo>
                <a:lnTo>
                  <a:pt x="2100047" y="33686"/>
                </a:lnTo>
                <a:lnTo>
                  <a:pt x="2056753" y="15386"/>
                </a:lnTo>
                <a:lnTo>
                  <a:pt x="2010326" y="3950"/>
                </a:lnTo>
                <a:lnTo>
                  <a:pt x="1961388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07252" y="2068067"/>
            <a:ext cx="2263140" cy="603885"/>
          </a:xfrm>
          <a:custGeom>
            <a:avLst/>
            <a:gdLst/>
            <a:ahLst/>
            <a:cxnLst/>
            <a:rect l="l" t="t" r="r" b="b"/>
            <a:pathLst>
              <a:path w="2263140" h="603885">
                <a:moveTo>
                  <a:pt x="1961388" y="0"/>
                </a:moveTo>
                <a:lnTo>
                  <a:pt x="301751" y="0"/>
                </a:ln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1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2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4"/>
                </a:lnTo>
                <a:lnTo>
                  <a:pt x="1961388" y="603504"/>
                </a:lnTo>
                <a:lnTo>
                  <a:pt x="2010326" y="599553"/>
                </a:lnTo>
                <a:lnTo>
                  <a:pt x="2056753" y="588117"/>
                </a:lnTo>
                <a:lnTo>
                  <a:pt x="2100047" y="569817"/>
                </a:lnTo>
                <a:lnTo>
                  <a:pt x="2139586" y="545275"/>
                </a:lnTo>
                <a:lnTo>
                  <a:pt x="2174747" y="515112"/>
                </a:lnTo>
                <a:lnTo>
                  <a:pt x="2204911" y="479950"/>
                </a:lnTo>
                <a:lnTo>
                  <a:pt x="2229453" y="440411"/>
                </a:lnTo>
                <a:lnTo>
                  <a:pt x="2247753" y="397117"/>
                </a:lnTo>
                <a:lnTo>
                  <a:pt x="2259189" y="350690"/>
                </a:lnTo>
                <a:lnTo>
                  <a:pt x="2263140" y="301751"/>
                </a:lnTo>
                <a:lnTo>
                  <a:pt x="2259189" y="252813"/>
                </a:lnTo>
                <a:lnTo>
                  <a:pt x="2247753" y="206386"/>
                </a:lnTo>
                <a:lnTo>
                  <a:pt x="2229453" y="163092"/>
                </a:lnTo>
                <a:lnTo>
                  <a:pt x="2204911" y="123553"/>
                </a:lnTo>
                <a:lnTo>
                  <a:pt x="2174748" y="88391"/>
                </a:lnTo>
                <a:lnTo>
                  <a:pt x="2139586" y="58228"/>
                </a:lnTo>
                <a:lnTo>
                  <a:pt x="2100047" y="33686"/>
                </a:lnTo>
                <a:lnTo>
                  <a:pt x="2056753" y="15386"/>
                </a:lnTo>
                <a:lnTo>
                  <a:pt x="2010326" y="3950"/>
                </a:lnTo>
                <a:lnTo>
                  <a:pt x="1961388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10052" y="596900"/>
            <a:ext cx="37382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>
                <a:solidFill>
                  <a:srgbClr val="DD6F2C"/>
                </a:solidFill>
              </a:rPr>
              <a:t>Tools </a:t>
            </a:r>
            <a:r>
              <a:rPr dirty="0" spc="-40">
                <a:solidFill>
                  <a:srgbClr val="DD6F2C"/>
                </a:solidFill>
              </a:rPr>
              <a:t>and</a:t>
            </a:r>
            <a:r>
              <a:rPr dirty="0" spc="-500">
                <a:solidFill>
                  <a:srgbClr val="DD6F2C"/>
                </a:solidFill>
              </a:rPr>
              <a:t> </a:t>
            </a:r>
            <a:r>
              <a:rPr dirty="0" spc="-114">
                <a:solidFill>
                  <a:srgbClr val="DD6F2C"/>
                </a:solidFill>
              </a:rPr>
              <a:t>Technologies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76019" y="2248281"/>
            <a:ext cx="12839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Flutter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</a:t>
            </a:r>
            <a:r>
              <a:rPr dirty="0" sz="1400" spc="-16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Dart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5269" y="3519678"/>
            <a:ext cx="5873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0">
                <a:solidFill>
                  <a:srgbClr val="6E772D"/>
                </a:solidFill>
                <a:latin typeface="Lato Light"/>
                <a:cs typeface="Lato Light"/>
              </a:rPr>
              <a:t>P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y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o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n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5947" y="2248281"/>
            <a:ext cx="12865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TensorFlow</a:t>
            </a:r>
            <a:r>
              <a:rPr dirty="0" sz="1400" spc="-12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Lite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51395" y="3519678"/>
            <a:ext cx="97599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Scikit-image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99005" y="1471930"/>
            <a:ext cx="220979" cy="269875"/>
          </a:xfrm>
          <a:custGeom>
            <a:avLst/>
            <a:gdLst/>
            <a:ahLst/>
            <a:cxnLst/>
            <a:rect l="l" t="t" r="r" b="b"/>
            <a:pathLst>
              <a:path w="220979" h="269875">
                <a:moveTo>
                  <a:pt x="205882" y="224917"/>
                </a:moveTo>
                <a:lnTo>
                  <a:pt x="120586" y="224917"/>
                </a:lnTo>
                <a:lnTo>
                  <a:pt x="120840" y="230632"/>
                </a:lnTo>
                <a:lnTo>
                  <a:pt x="146950" y="262997"/>
                </a:lnTo>
                <a:lnTo>
                  <a:pt x="163949" y="269549"/>
                </a:lnTo>
                <a:lnTo>
                  <a:pt x="170402" y="268954"/>
                </a:lnTo>
                <a:lnTo>
                  <a:pt x="199096" y="242439"/>
                </a:lnTo>
                <a:lnTo>
                  <a:pt x="205882" y="224917"/>
                </a:lnTo>
                <a:close/>
              </a:path>
              <a:path w="220979" h="269875">
                <a:moveTo>
                  <a:pt x="78162" y="75594"/>
                </a:moveTo>
                <a:lnTo>
                  <a:pt x="22969" y="93831"/>
                </a:lnTo>
                <a:lnTo>
                  <a:pt x="1382" y="137173"/>
                </a:lnTo>
                <a:lnTo>
                  <a:pt x="0" y="152352"/>
                </a:lnTo>
                <a:lnTo>
                  <a:pt x="1670" y="167534"/>
                </a:lnTo>
                <a:lnTo>
                  <a:pt x="23574" y="208772"/>
                </a:lnTo>
                <a:lnTo>
                  <a:pt x="69883" y="231649"/>
                </a:lnTo>
                <a:lnTo>
                  <a:pt x="88280" y="233568"/>
                </a:lnTo>
                <a:lnTo>
                  <a:pt x="105177" y="231320"/>
                </a:lnTo>
                <a:lnTo>
                  <a:pt x="120586" y="224917"/>
                </a:lnTo>
                <a:lnTo>
                  <a:pt x="205882" y="224917"/>
                </a:lnTo>
                <a:lnTo>
                  <a:pt x="206771" y="221551"/>
                </a:lnTo>
                <a:lnTo>
                  <a:pt x="207662" y="215594"/>
                </a:lnTo>
                <a:lnTo>
                  <a:pt x="207601" y="208772"/>
                </a:lnTo>
                <a:lnTo>
                  <a:pt x="207200" y="203454"/>
                </a:lnTo>
                <a:lnTo>
                  <a:pt x="204660" y="199136"/>
                </a:lnTo>
                <a:lnTo>
                  <a:pt x="185356" y="191516"/>
                </a:lnTo>
                <a:lnTo>
                  <a:pt x="192381" y="173736"/>
                </a:lnTo>
                <a:lnTo>
                  <a:pt x="97980" y="173736"/>
                </a:lnTo>
                <a:lnTo>
                  <a:pt x="92646" y="171704"/>
                </a:lnTo>
                <a:lnTo>
                  <a:pt x="87439" y="169545"/>
                </a:lnTo>
                <a:lnTo>
                  <a:pt x="83756" y="166243"/>
                </a:lnTo>
                <a:lnTo>
                  <a:pt x="81597" y="161671"/>
                </a:lnTo>
                <a:lnTo>
                  <a:pt x="79565" y="157099"/>
                </a:lnTo>
                <a:lnTo>
                  <a:pt x="79692" y="151637"/>
                </a:lnTo>
                <a:lnTo>
                  <a:pt x="82232" y="145415"/>
                </a:lnTo>
                <a:lnTo>
                  <a:pt x="86923" y="137173"/>
                </a:lnTo>
                <a:lnTo>
                  <a:pt x="93186" y="132445"/>
                </a:lnTo>
                <a:lnTo>
                  <a:pt x="101020" y="131216"/>
                </a:lnTo>
                <a:lnTo>
                  <a:pt x="209179" y="131216"/>
                </a:lnTo>
                <a:lnTo>
                  <a:pt x="211899" y="124333"/>
                </a:lnTo>
                <a:lnTo>
                  <a:pt x="217971" y="105757"/>
                </a:lnTo>
                <a:lnTo>
                  <a:pt x="219893" y="94742"/>
                </a:lnTo>
                <a:lnTo>
                  <a:pt x="139509" y="94742"/>
                </a:lnTo>
                <a:lnTo>
                  <a:pt x="116141" y="85598"/>
                </a:lnTo>
                <a:lnTo>
                  <a:pt x="78162" y="75594"/>
                </a:lnTo>
                <a:close/>
              </a:path>
              <a:path w="220979" h="269875">
                <a:moveTo>
                  <a:pt x="209179" y="131216"/>
                </a:moveTo>
                <a:lnTo>
                  <a:pt x="101020" y="131216"/>
                </a:lnTo>
                <a:lnTo>
                  <a:pt x="110426" y="133477"/>
                </a:lnTo>
                <a:lnTo>
                  <a:pt x="122364" y="138175"/>
                </a:lnTo>
                <a:lnTo>
                  <a:pt x="109410" y="170942"/>
                </a:lnTo>
                <a:lnTo>
                  <a:pt x="103568" y="173482"/>
                </a:lnTo>
                <a:lnTo>
                  <a:pt x="97980" y="173736"/>
                </a:lnTo>
                <a:lnTo>
                  <a:pt x="192381" y="173736"/>
                </a:lnTo>
                <a:lnTo>
                  <a:pt x="209179" y="131216"/>
                </a:lnTo>
                <a:close/>
              </a:path>
              <a:path w="220979" h="269875">
                <a:moveTo>
                  <a:pt x="94932" y="0"/>
                </a:moveTo>
                <a:lnTo>
                  <a:pt x="77803" y="30892"/>
                </a:lnTo>
                <a:lnTo>
                  <a:pt x="77888" y="41532"/>
                </a:lnTo>
                <a:lnTo>
                  <a:pt x="79057" y="53721"/>
                </a:lnTo>
                <a:lnTo>
                  <a:pt x="94301" y="56290"/>
                </a:lnTo>
                <a:lnTo>
                  <a:pt x="107534" y="59055"/>
                </a:lnTo>
                <a:lnTo>
                  <a:pt x="143192" y="74930"/>
                </a:lnTo>
                <a:lnTo>
                  <a:pt x="144843" y="77978"/>
                </a:lnTo>
                <a:lnTo>
                  <a:pt x="144081" y="83185"/>
                </a:lnTo>
                <a:lnTo>
                  <a:pt x="139509" y="94742"/>
                </a:lnTo>
                <a:lnTo>
                  <a:pt x="219893" y="94742"/>
                </a:lnTo>
                <a:lnTo>
                  <a:pt x="220948" y="88693"/>
                </a:lnTo>
                <a:lnTo>
                  <a:pt x="220829" y="73130"/>
                </a:lnTo>
                <a:lnTo>
                  <a:pt x="217605" y="59039"/>
                </a:lnTo>
                <a:lnTo>
                  <a:pt x="184771" y="24622"/>
                </a:lnTo>
                <a:lnTo>
                  <a:pt x="145385" y="8358"/>
                </a:lnTo>
                <a:lnTo>
                  <a:pt x="110003" y="547"/>
                </a:lnTo>
                <a:lnTo>
                  <a:pt x="9493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5112" y="1434244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4" h="343535">
                <a:moveTo>
                  <a:pt x="152413" y="0"/>
                </a:moveTo>
                <a:lnTo>
                  <a:pt x="149072" y="855"/>
                </a:lnTo>
                <a:lnTo>
                  <a:pt x="0" y="260062"/>
                </a:lnTo>
                <a:lnTo>
                  <a:pt x="11170" y="278735"/>
                </a:lnTo>
                <a:lnTo>
                  <a:pt x="44069" y="311604"/>
                </a:lnTo>
                <a:lnTo>
                  <a:pt x="88973" y="336802"/>
                </a:lnTo>
                <a:lnTo>
                  <a:pt x="133498" y="343279"/>
                </a:lnTo>
                <a:lnTo>
                  <a:pt x="154851" y="338802"/>
                </a:lnTo>
                <a:lnTo>
                  <a:pt x="194048" y="315037"/>
                </a:lnTo>
                <a:lnTo>
                  <a:pt x="227482" y="271746"/>
                </a:lnTo>
                <a:lnTo>
                  <a:pt x="228816" y="268571"/>
                </a:lnTo>
                <a:lnTo>
                  <a:pt x="112903" y="268571"/>
                </a:lnTo>
                <a:lnTo>
                  <a:pt x="107823" y="267809"/>
                </a:lnTo>
                <a:lnTo>
                  <a:pt x="99631" y="262983"/>
                </a:lnTo>
                <a:lnTo>
                  <a:pt x="96189" y="260062"/>
                </a:lnTo>
                <a:lnTo>
                  <a:pt x="93408" y="256252"/>
                </a:lnTo>
                <a:lnTo>
                  <a:pt x="136944" y="180560"/>
                </a:lnTo>
                <a:lnTo>
                  <a:pt x="142849" y="180179"/>
                </a:lnTo>
                <a:lnTo>
                  <a:pt x="244088" y="180179"/>
                </a:lnTo>
                <a:lnTo>
                  <a:pt x="232166" y="155249"/>
                </a:lnTo>
                <a:lnTo>
                  <a:pt x="199186" y="128363"/>
                </a:lnTo>
                <a:lnTo>
                  <a:pt x="173189" y="117568"/>
                </a:lnTo>
                <a:lnTo>
                  <a:pt x="217411" y="40733"/>
                </a:lnTo>
                <a:lnTo>
                  <a:pt x="186093" y="15841"/>
                </a:lnTo>
                <a:lnTo>
                  <a:pt x="159696" y="2204"/>
                </a:lnTo>
                <a:lnTo>
                  <a:pt x="152413" y="0"/>
                </a:lnTo>
                <a:close/>
              </a:path>
              <a:path w="248284" h="343535">
                <a:moveTo>
                  <a:pt x="244088" y="180179"/>
                </a:moveTo>
                <a:lnTo>
                  <a:pt x="142849" y="180179"/>
                </a:lnTo>
                <a:lnTo>
                  <a:pt x="148043" y="181195"/>
                </a:lnTo>
                <a:lnTo>
                  <a:pt x="152526" y="183735"/>
                </a:lnTo>
                <a:lnTo>
                  <a:pt x="160770" y="191877"/>
                </a:lnTo>
                <a:lnTo>
                  <a:pt x="163306" y="203531"/>
                </a:lnTo>
                <a:lnTo>
                  <a:pt x="160131" y="218686"/>
                </a:lnTo>
                <a:lnTo>
                  <a:pt x="134853" y="259427"/>
                </a:lnTo>
                <a:lnTo>
                  <a:pt x="112903" y="268571"/>
                </a:lnTo>
                <a:lnTo>
                  <a:pt x="228816" y="268571"/>
                </a:lnTo>
                <a:lnTo>
                  <a:pt x="246315" y="226929"/>
                </a:lnTo>
                <a:lnTo>
                  <a:pt x="247877" y="188100"/>
                </a:lnTo>
                <a:lnTo>
                  <a:pt x="244088" y="180179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26502" y="1688163"/>
            <a:ext cx="220729" cy="237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6324" y="3625596"/>
            <a:ext cx="118871" cy="118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08020" y="3133344"/>
            <a:ext cx="118871" cy="118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7016" y="4334255"/>
            <a:ext cx="118872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09188" y="3456432"/>
            <a:ext cx="2569464" cy="633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3444240" y="1517903"/>
            <a:ext cx="2534920" cy="1818639"/>
            <a:chOff x="3444240" y="1517903"/>
            <a:chExt cx="2534920" cy="1818639"/>
          </a:xfrm>
        </p:grpSpPr>
        <p:sp>
          <p:nvSpPr>
            <p:cNvPr id="20" name="object 20"/>
            <p:cNvSpPr/>
            <p:nvPr/>
          </p:nvSpPr>
          <p:spPr>
            <a:xfrm>
              <a:off x="3649980" y="1517903"/>
              <a:ext cx="172212" cy="1722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70732" y="1613915"/>
              <a:ext cx="1990343" cy="7559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44240" y="2409443"/>
              <a:ext cx="801624" cy="92659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363212" y="2543555"/>
              <a:ext cx="1615439" cy="7772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9144" y="4735066"/>
            <a:ext cx="1924811" cy="3928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5477" y="596900"/>
            <a:ext cx="22898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>
                <a:solidFill>
                  <a:srgbClr val="6D772C"/>
                </a:solidFill>
              </a:rPr>
              <a:t>Requirements</a:t>
            </a:r>
          </a:p>
        </p:txBody>
      </p:sp>
      <p:sp>
        <p:nvSpPr>
          <p:cNvPr id="4" name="object 4"/>
          <p:cNvSpPr/>
          <p:nvPr/>
        </p:nvSpPr>
        <p:spPr>
          <a:xfrm>
            <a:off x="8229250" y="1627346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4" y="87026"/>
                </a:moveTo>
                <a:lnTo>
                  <a:pt x="113379" y="87026"/>
                </a:lnTo>
                <a:lnTo>
                  <a:pt x="117570" y="88931"/>
                </a:lnTo>
                <a:lnTo>
                  <a:pt x="121888" y="90709"/>
                </a:lnTo>
                <a:lnTo>
                  <a:pt x="125571" y="96678"/>
                </a:lnTo>
                <a:lnTo>
                  <a:pt x="128619" y="106838"/>
                </a:lnTo>
                <a:lnTo>
                  <a:pt x="130524" y="112680"/>
                </a:lnTo>
                <a:lnTo>
                  <a:pt x="98520" y="122586"/>
                </a:lnTo>
                <a:lnTo>
                  <a:pt x="50704" y="144089"/>
                </a:lnTo>
                <a:lnTo>
                  <a:pt x="20796" y="172974"/>
                </a:lnTo>
                <a:lnTo>
                  <a:pt x="8794" y="209240"/>
                </a:lnTo>
                <a:lnTo>
                  <a:pt x="14700" y="252888"/>
                </a:lnTo>
                <a:lnTo>
                  <a:pt x="34036" y="289179"/>
                </a:lnTo>
                <a:lnTo>
                  <a:pt x="66135" y="315372"/>
                </a:lnTo>
                <a:lnTo>
                  <a:pt x="105695" y="327929"/>
                </a:lnTo>
                <a:lnTo>
                  <a:pt x="126178" y="327749"/>
                </a:lnTo>
                <a:lnTo>
                  <a:pt x="172852" y="312937"/>
                </a:lnTo>
                <a:lnTo>
                  <a:pt x="209186" y="283081"/>
                </a:lnTo>
                <a:lnTo>
                  <a:pt x="219805" y="263556"/>
                </a:lnTo>
                <a:lnTo>
                  <a:pt x="310600" y="263556"/>
                </a:lnTo>
                <a:lnTo>
                  <a:pt x="312981" y="259234"/>
                </a:lnTo>
                <a:lnTo>
                  <a:pt x="315817" y="248824"/>
                </a:lnTo>
                <a:lnTo>
                  <a:pt x="317172" y="237539"/>
                </a:lnTo>
                <a:lnTo>
                  <a:pt x="317191" y="233838"/>
                </a:lnTo>
                <a:lnTo>
                  <a:pt x="139160" y="233838"/>
                </a:lnTo>
                <a:lnTo>
                  <a:pt x="132556" y="233457"/>
                </a:lnTo>
                <a:lnTo>
                  <a:pt x="126460" y="230409"/>
                </a:lnTo>
                <a:lnTo>
                  <a:pt x="120364" y="227488"/>
                </a:lnTo>
                <a:lnTo>
                  <a:pt x="116046" y="221646"/>
                </a:lnTo>
                <a:lnTo>
                  <a:pt x="113379" y="213137"/>
                </a:lnTo>
                <a:lnTo>
                  <a:pt x="111379" y="200661"/>
                </a:lnTo>
                <a:lnTo>
                  <a:pt x="113950" y="190484"/>
                </a:lnTo>
                <a:lnTo>
                  <a:pt x="121094" y="182616"/>
                </a:lnTo>
                <a:lnTo>
                  <a:pt x="132810" y="177069"/>
                </a:lnTo>
                <a:lnTo>
                  <a:pt x="149066" y="171989"/>
                </a:lnTo>
                <a:lnTo>
                  <a:pt x="258215" y="171989"/>
                </a:lnTo>
                <a:lnTo>
                  <a:pt x="231694" y="87026"/>
                </a:lnTo>
                <a:close/>
              </a:path>
              <a:path w="317500" h="328294">
                <a:moveTo>
                  <a:pt x="310600" y="263556"/>
                </a:moveTo>
                <a:lnTo>
                  <a:pt x="219805" y="263556"/>
                </a:lnTo>
                <a:lnTo>
                  <a:pt x="225012" y="269144"/>
                </a:lnTo>
                <a:lnTo>
                  <a:pt x="231235" y="273335"/>
                </a:lnTo>
                <a:lnTo>
                  <a:pt x="238474" y="276256"/>
                </a:lnTo>
                <a:lnTo>
                  <a:pt x="251170" y="280398"/>
                </a:lnTo>
                <a:lnTo>
                  <a:pt x="264699" y="281955"/>
                </a:lnTo>
                <a:lnTo>
                  <a:pt x="279086" y="280918"/>
                </a:lnTo>
                <a:lnTo>
                  <a:pt x="294354" y="277272"/>
                </a:lnTo>
                <a:lnTo>
                  <a:pt x="302261" y="273434"/>
                </a:lnTo>
                <a:lnTo>
                  <a:pt x="308467" y="267430"/>
                </a:lnTo>
                <a:lnTo>
                  <a:pt x="310600" y="263556"/>
                </a:lnTo>
                <a:close/>
              </a:path>
              <a:path w="317500" h="328294">
                <a:moveTo>
                  <a:pt x="258215" y="171989"/>
                </a:moveTo>
                <a:lnTo>
                  <a:pt x="149066" y="171989"/>
                </a:lnTo>
                <a:lnTo>
                  <a:pt x="163036" y="216820"/>
                </a:lnTo>
                <a:lnTo>
                  <a:pt x="159099" y="224440"/>
                </a:lnTo>
                <a:lnTo>
                  <a:pt x="153511" y="229393"/>
                </a:lnTo>
                <a:lnTo>
                  <a:pt x="146272" y="231552"/>
                </a:lnTo>
                <a:lnTo>
                  <a:pt x="139160" y="233838"/>
                </a:lnTo>
                <a:lnTo>
                  <a:pt x="317191" y="233838"/>
                </a:lnTo>
                <a:lnTo>
                  <a:pt x="317230" y="226552"/>
                </a:lnTo>
                <a:lnTo>
                  <a:pt x="306371" y="187785"/>
                </a:lnTo>
                <a:lnTo>
                  <a:pt x="297324" y="174656"/>
                </a:lnTo>
                <a:lnTo>
                  <a:pt x="259048" y="174656"/>
                </a:lnTo>
                <a:lnTo>
                  <a:pt x="258215" y="171989"/>
                </a:lnTo>
                <a:close/>
              </a:path>
              <a:path w="317500" h="328294">
                <a:moveTo>
                  <a:pt x="285464" y="166401"/>
                </a:moveTo>
                <a:lnTo>
                  <a:pt x="259048" y="174656"/>
                </a:lnTo>
                <a:lnTo>
                  <a:pt x="297324" y="174656"/>
                </a:lnTo>
                <a:lnTo>
                  <a:pt x="291814" y="168687"/>
                </a:lnTo>
                <a:lnTo>
                  <a:pt x="285464" y="166401"/>
                </a:lnTo>
                <a:close/>
              </a:path>
              <a:path w="317500" h="328294">
                <a:moveTo>
                  <a:pt x="142795" y="0"/>
                </a:moveTo>
                <a:lnTo>
                  <a:pt x="91281" y="8667"/>
                </a:lnTo>
                <a:lnTo>
                  <a:pt x="40703" y="28479"/>
                </a:lnTo>
                <a:lnTo>
                  <a:pt x="4794" y="51720"/>
                </a:lnTo>
                <a:lnTo>
                  <a:pt x="0" y="62468"/>
                </a:lnTo>
                <a:lnTo>
                  <a:pt x="257" y="69740"/>
                </a:lnTo>
                <a:lnTo>
                  <a:pt x="21917" y="109035"/>
                </a:lnTo>
                <a:lnTo>
                  <a:pt x="33369" y="120681"/>
                </a:lnTo>
                <a:lnTo>
                  <a:pt x="51272" y="110585"/>
                </a:lnTo>
                <a:lnTo>
                  <a:pt x="67246" y="102393"/>
                </a:lnTo>
                <a:lnTo>
                  <a:pt x="81268" y="96107"/>
                </a:lnTo>
                <a:lnTo>
                  <a:pt x="93313" y="91725"/>
                </a:lnTo>
                <a:lnTo>
                  <a:pt x="105251" y="87915"/>
                </a:lnTo>
                <a:lnTo>
                  <a:pt x="113379" y="87026"/>
                </a:lnTo>
                <a:lnTo>
                  <a:pt x="231694" y="87026"/>
                </a:lnTo>
                <a:lnTo>
                  <a:pt x="230346" y="82708"/>
                </a:lnTo>
                <a:lnTo>
                  <a:pt x="209851" y="38115"/>
                </a:lnTo>
                <a:lnTo>
                  <a:pt x="181451" y="10191"/>
                </a:lnTo>
                <a:lnTo>
                  <a:pt x="163736" y="2738"/>
                </a:lnTo>
                <a:lnTo>
                  <a:pt x="14279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358" y="3929165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40" h="389889">
                <a:moveTo>
                  <a:pt x="83010" y="0"/>
                </a:moveTo>
                <a:lnTo>
                  <a:pt x="39573" y="24013"/>
                </a:lnTo>
                <a:lnTo>
                  <a:pt x="7842" y="47684"/>
                </a:lnTo>
                <a:lnTo>
                  <a:pt x="0" y="59611"/>
                </a:lnTo>
                <a:lnTo>
                  <a:pt x="223405" y="389824"/>
                </a:lnTo>
                <a:lnTo>
                  <a:pt x="281474" y="379786"/>
                </a:lnTo>
                <a:lnTo>
                  <a:pt x="340715" y="349451"/>
                </a:lnTo>
                <a:lnTo>
                  <a:pt x="387542" y="304439"/>
                </a:lnTo>
                <a:lnTo>
                  <a:pt x="401919" y="275689"/>
                </a:lnTo>
                <a:lnTo>
                  <a:pt x="273519" y="275689"/>
                </a:lnTo>
                <a:lnTo>
                  <a:pt x="208267" y="179258"/>
                </a:lnTo>
                <a:lnTo>
                  <a:pt x="211150" y="171905"/>
                </a:lnTo>
                <a:lnTo>
                  <a:pt x="215455" y="166304"/>
                </a:lnTo>
                <a:lnTo>
                  <a:pt x="221170" y="162431"/>
                </a:lnTo>
                <a:lnTo>
                  <a:pt x="235744" y="157313"/>
                </a:lnTo>
                <a:lnTo>
                  <a:pt x="389918" y="157313"/>
                </a:lnTo>
                <a:lnTo>
                  <a:pt x="370382" y="124038"/>
                </a:lnTo>
                <a:lnTo>
                  <a:pt x="349642" y="98981"/>
                </a:lnTo>
                <a:lnTo>
                  <a:pt x="153962" y="98981"/>
                </a:lnTo>
                <a:lnTo>
                  <a:pt x="87680" y="1026"/>
                </a:lnTo>
                <a:lnTo>
                  <a:pt x="83010" y="0"/>
                </a:lnTo>
                <a:close/>
              </a:path>
              <a:path w="408940" h="389889">
                <a:moveTo>
                  <a:pt x="389918" y="157313"/>
                </a:moveTo>
                <a:lnTo>
                  <a:pt x="235744" y="157313"/>
                </a:lnTo>
                <a:lnTo>
                  <a:pt x="251177" y="161086"/>
                </a:lnTo>
                <a:lnTo>
                  <a:pt x="267472" y="173748"/>
                </a:lnTo>
                <a:lnTo>
                  <a:pt x="284632" y="195298"/>
                </a:lnTo>
                <a:lnTo>
                  <a:pt x="295085" y="212655"/>
                </a:lnTo>
                <a:lnTo>
                  <a:pt x="301509" y="227863"/>
                </a:lnTo>
                <a:lnTo>
                  <a:pt x="303900" y="240920"/>
                </a:lnTo>
                <a:lnTo>
                  <a:pt x="302259" y="251826"/>
                </a:lnTo>
                <a:lnTo>
                  <a:pt x="273519" y="275689"/>
                </a:lnTo>
                <a:lnTo>
                  <a:pt x="401919" y="275689"/>
                </a:lnTo>
                <a:lnTo>
                  <a:pt x="408355" y="250340"/>
                </a:lnTo>
                <a:lnTo>
                  <a:pt x="408903" y="220458"/>
                </a:lnTo>
                <a:lnTo>
                  <a:pt x="402756" y="189447"/>
                </a:lnTo>
                <a:lnTo>
                  <a:pt x="389918" y="157313"/>
                </a:lnTo>
                <a:close/>
              </a:path>
              <a:path w="408940" h="389889">
                <a:moveTo>
                  <a:pt x="263053" y="47657"/>
                </a:moveTo>
                <a:lnTo>
                  <a:pt x="223487" y="53142"/>
                </a:lnTo>
                <a:lnTo>
                  <a:pt x="182029" y="74102"/>
                </a:lnTo>
                <a:lnTo>
                  <a:pt x="153962" y="98981"/>
                </a:lnTo>
                <a:lnTo>
                  <a:pt x="349642" y="98981"/>
                </a:lnTo>
                <a:lnTo>
                  <a:pt x="336501" y="83105"/>
                </a:lnTo>
                <a:lnTo>
                  <a:pt x="300724" y="57645"/>
                </a:lnTo>
                <a:lnTo>
                  <a:pt x="263053" y="47657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41080" y="3262884"/>
            <a:ext cx="129540" cy="129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27392" y="1481327"/>
            <a:ext cx="129539" cy="128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33372" y="4488179"/>
            <a:ext cx="128015" cy="129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3544" y="2881883"/>
            <a:ext cx="128015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" y="4735066"/>
            <a:ext cx="1924811" cy="3928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343725" y="1176274"/>
            <a:ext cx="5101590" cy="3612515"/>
            <a:chOff x="343725" y="1176274"/>
            <a:chExt cx="5101590" cy="3612515"/>
          </a:xfrm>
        </p:grpSpPr>
        <p:sp>
          <p:nvSpPr>
            <p:cNvPr id="13" name="object 13"/>
            <p:cNvSpPr/>
            <p:nvPr/>
          </p:nvSpPr>
          <p:spPr>
            <a:xfrm>
              <a:off x="343725" y="1176274"/>
              <a:ext cx="384175" cy="466090"/>
            </a:xfrm>
            <a:custGeom>
              <a:avLst/>
              <a:gdLst/>
              <a:ahLst/>
              <a:cxnLst/>
              <a:rect l="l" t="t" r="r" b="b"/>
              <a:pathLst>
                <a:path w="384175" h="466089">
                  <a:moveTo>
                    <a:pt x="119252" y="0"/>
                  </a:moveTo>
                  <a:lnTo>
                    <a:pt x="115265" y="14097"/>
                  </a:lnTo>
                  <a:lnTo>
                    <a:pt x="182448" y="234696"/>
                  </a:lnTo>
                  <a:lnTo>
                    <a:pt x="3987" y="374523"/>
                  </a:lnTo>
                  <a:lnTo>
                    <a:pt x="0" y="388492"/>
                  </a:lnTo>
                  <a:lnTo>
                    <a:pt x="271386" y="465836"/>
                  </a:lnTo>
                  <a:lnTo>
                    <a:pt x="308737" y="358521"/>
                  </a:lnTo>
                  <a:lnTo>
                    <a:pt x="280111" y="350392"/>
                  </a:lnTo>
                  <a:lnTo>
                    <a:pt x="271162" y="367248"/>
                  </a:lnTo>
                  <a:lnTo>
                    <a:pt x="262721" y="380460"/>
                  </a:lnTo>
                  <a:lnTo>
                    <a:pt x="254790" y="390005"/>
                  </a:lnTo>
                  <a:lnTo>
                    <a:pt x="247370" y="395859"/>
                  </a:lnTo>
                  <a:lnTo>
                    <a:pt x="239536" y="398855"/>
                  </a:lnTo>
                  <a:lnTo>
                    <a:pt x="230381" y="400018"/>
                  </a:lnTo>
                  <a:lnTo>
                    <a:pt x="219906" y="399323"/>
                  </a:lnTo>
                  <a:lnTo>
                    <a:pt x="208114" y="396748"/>
                  </a:lnTo>
                  <a:lnTo>
                    <a:pt x="78435" y="359790"/>
                  </a:lnTo>
                  <a:lnTo>
                    <a:pt x="231927" y="239140"/>
                  </a:lnTo>
                  <a:lnTo>
                    <a:pt x="236727" y="222250"/>
                  </a:lnTo>
                  <a:lnTo>
                    <a:pt x="180746" y="45974"/>
                  </a:lnTo>
                  <a:lnTo>
                    <a:pt x="289255" y="76835"/>
                  </a:lnTo>
                  <a:lnTo>
                    <a:pt x="300056" y="80835"/>
                  </a:lnTo>
                  <a:lnTo>
                    <a:pt x="324919" y="111507"/>
                  </a:lnTo>
                  <a:lnTo>
                    <a:pt x="328496" y="144897"/>
                  </a:lnTo>
                  <a:lnTo>
                    <a:pt x="328421" y="167639"/>
                  </a:lnTo>
                  <a:lnTo>
                    <a:pt x="355333" y="175260"/>
                  </a:lnTo>
                  <a:lnTo>
                    <a:pt x="383781" y="75311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76649" y="1570482"/>
              <a:ext cx="314960" cy="1200785"/>
            </a:xfrm>
            <a:custGeom>
              <a:avLst/>
              <a:gdLst/>
              <a:ahLst/>
              <a:cxnLst/>
              <a:rect l="l" t="t" r="r" b="b"/>
              <a:pathLst>
                <a:path w="314960" h="1200785">
                  <a:moveTo>
                    <a:pt x="0" y="600455"/>
                  </a:moveTo>
                  <a:lnTo>
                    <a:pt x="157479" y="600455"/>
                  </a:lnTo>
                  <a:lnTo>
                    <a:pt x="157479" y="1200403"/>
                  </a:lnTo>
                  <a:lnTo>
                    <a:pt x="314833" y="1200403"/>
                  </a:lnTo>
                </a:path>
                <a:path w="314960" h="1200785">
                  <a:moveTo>
                    <a:pt x="0" y="600455"/>
                  </a:moveTo>
                  <a:lnTo>
                    <a:pt x="314833" y="600455"/>
                  </a:lnTo>
                </a:path>
                <a:path w="314960" h="1200785">
                  <a:moveTo>
                    <a:pt x="0" y="599947"/>
                  </a:moveTo>
                  <a:lnTo>
                    <a:pt x="157479" y="599947"/>
                  </a:lnTo>
                  <a:lnTo>
                    <a:pt x="157479" y="0"/>
                  </a:lnTo>
                  <a:lnTo>
                    <a:pt x="314833" y="0"/>
                  </a:lnTo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88413" y="2170938"/>
              <a:ext cx="314960" cy="1800860"/>
            </a:xfrm>
            <a:custGeom>
              <a:avLst/>
              <a:gdLst/>
              <a:ahLst/>
              <a:cxnLst/>
              <a:rect l="l" t="t" r="r" b="b"/>
              <a:pathLst>
                <a:path w="314960" h="1800860">
                  <a:moveTo>
                    <a:pt x="0" y="900684"/>
                  </a:moveTo>
                  <a:lnTo>
                    <a:pt x="157480" y="900684"/>
                  </a:lnTo>
                  <a:lnTo>
                    <a:pt x="157480" y="1800618"/>
                  </a:lnTo>
                  <a:lnTo>
                    <a:pt x="314833" y="1800618"/>
                  </a:lnTo>
                </a:path>
                <a:path w="314960" h="1800860">
                  <a:moveTo>
                    <a:pt x="0" y="899922"/>
                  </a:moveTo>
                  <a:lnTo>
                    <a:pt x="157480" y="899922"/>
                  </a:lnTo>
                  <a:lnTo>
                    <a:pt x="157480" y="0"/>
                  </a:lnTo>
                  <a:lnTo>
                    <a:pt x="314833" y="0"/>
                  </a:lnTo>
                </a:path>
              </a:pathLst>
            </a:custGeom>
            <a:ln w="25400">
              <a:solidFill>
                <a:srgbClr val="B0B9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08354" y="1808226"/>
              <a:ext cx="480059" cy="2525395"/>
            </a:xfrm>
            <a:custGeom>
              <a:avLst/>
              <a:gdLst/>
              <a:ahLst/>
              <a:cxnLst/>
              <a:rect l="l" t="t" r="r" b="b"/>
              <a:pathLst>
                <a:path w="480060" h="2525395">
                  <a:moveTo>
                    <a:pt x="480059" y="0"/>
                  </a:moveTo>
                  <a:lnTo>
                    <a:pt x="0" y="0"/>
                  </a:lnTo>
                  <a:lnTo>
                    <a:pt x="0" y="2525268"/>
                  </a:lnTo>
                  <a:lnTo>
                    <a:pt x="480059" y="2525268"/>
                  </a:lnTo>
                  <a:lnTo>
                    <a:pt x="480059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08354" y="1808226"/>
              <a:ext cx="480059" cy="2525395"/>
            </a:xfrm>
            <a:custGeom>
              <a:avLst/>
              <a:gdLst/>
              <a:ahLst/>
              <a:cxnLst/>
              <a:rect l="l" t="t" r="r" b="b"/>
              <a:pathLst>
                <a:path w="480060" h="2525395">
                  <a:moveTo>
                    <a:pt x="0" y="2525268"/>
                  </a:moveTo>
                  <a:lnTo>
                    <a:pt x="480059" y="2525268"/>
                  </a:lnTo>
                  <a:lnTo>
                    <a:pt x="480059" y="0"/>
                  </a:lnTo>
                  <a:lnTo>
                    <a:pt x="0" y="0"/>
                  </a:lnTo>
                  <a:lnTo>
                    <a:pt x="0" y="252526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52425" y="4471355"/>
              <a:ext cx="292735" cy="317500"/>
            </a:xfrm>
            <a:custGeom>
              <a:avLst/>
              <a:gdLst/>
              <a:ahLst/>
              <a:cxnLst/>
              <a:rect l="l" t="t" r="r" b="b"/>
              <a:pathLst>
                <a:path w="292735" h="317500">
                  <a:moveTo>
                    <a:pt x="173779" y="0"/>
                  </a:moveTo>
                  <a:lnTo>
                    <a:pt x="118074" y="6435"/>
                  </a:lnTo>
                  <a:lnTo>
                    <a:pt x="67210" y="36552"/>
                  </a:lnTo>
                  <a:lnTo>
                    <a:pt x="26253" y="88338"/>
                  </a:lnTo>
                  <a:lnTo>
                    <a:pt x="2599" y="149250"/>
                  </a:lnTo>
                  <a:lnTo>
                    <a:pt x="0" y="178427"/>
                  </a:lnTo>
                  <a:lnTo>
                    <a:pt x="3520" y="206752"/>
                  </a:lnTo>
                  <a:lnTo>
                    <a:pt x="25634" y="255595"/>
                  </a:lnTo>
                  <a:lnTo>
                    <a:pt x="65369" y="290522"/>
                  </a:lnTo>
                  <a:lnTo>
                    <a:pt x="111406" y="311157"/>
                  </a:lnTo>
                  <a:lnTo>
                    <a:pt x="152110" y="317153"/>
                  </a:lnTo>
                  <a:lnTo>
                    <a:pt x="155031" y="316049"/>
                  </a:lnTo>
                  <a:lnTo>
                    <a:pt x="173394" y="279626"/>
                  </a:lnTo>
                  <a:lnTo>
                    <a:pt x="184400" y="242130"/>
                  </a:lnTo>
                  <a:lnTo>
                    <a:pt x="183899" y="235061"/>
                  </a:lnTo>
                  <a:lnTo>
                    <a:pt x="181066" y="231187"/>
                  </a:lnTo>
                  <a:lnTo>
                    <a:pt x="169564" y="230410"/>
                  </a:lnTo>
                  <a:lnTo>
                    <a:pt x="157730" y="227774"/>
                  </a:lnTo>
                  <a:lnTo>
                    <a:pt x="145561" y="223275"/>
                  </a:lnTo>
                  <a:lnTo>
                    <a:pt x="133060" y="216912"/>
                  </a:lnTo>
                  <a:lnTo>
                    <a:pt x="117824" y="203834"/>
                  </a:lnTo>
                  <a:lnTo>
                    <a:pt x="111184" y="187096"/>
                  </a:lnTo>
                  <a:lnTo>
                    <a:pt x="113164" y="166695"/>
                  </a:lnTo>
                  <a:lnTo>
                    <a:pt x="131978" y="129676"/>
                  </a:lnTo>
                  <a:lnTo>
                    <a:pt x="164359" y="103742"/>
                  </a:lnTo>
                  <a:lnTo>
                    <a:pt x="171779" y="102730"/>
                  </a:lnTo>
                  <a:lnTo>
                    <a:pt x="178698" y="103551"/>
                  </a:lnTo>
                  <a:lnTo>
                    <a:pt x="206339" y="145818"/>
                  </a:lnTo>
                  <a:lnTo>
                    <a:pt x="207736" y="152269"/>
                  </a:lnTo>
                  <a:lnTo>
                    <a:pt x="209768" y="156257"/>
                  </a:lnTo>
                  <a:lnTo>
                    <a:pt x="217261" y="160283"/>
                  </a:lnTo>
                  <a:lnTo>
                    <a:pt x="218785" y="160740"/>
                  </a:lnTo>
                  <a:lnTo>
                    <a:pt x="228669" y="160517"/>
                  </a:lnTo>
                  <a:lnTo>
                    <a:pt x="266156" y="135924"/>
                  </a:lnTo>
                  <a:lnTo>
                    <a:pt x="290667" y="103044"/>
                  </a:lnTo>
                  <a:lnTo>
                    <a:pt x="292445" y="96402"/>
                  </a:lnTo>
                  <a:lnTo>
                    <a:pt x="291429" y="90700"/>
                  </a:lnTo>
                  <a:lnTo>
                    <a:pt x="272887" y="53133"/>
                  </a:lnTo>
                  <a:lnTo>
                    <a:pt x="229580" y="19224"/>
                  </a:lnTo>
                  <a:lnTo>
                    <a:pt x="201674" y="6403"/>
                  </a:lnTo>
                  <a:lnTo>
                    <a:pt x="173779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676649" y="3370325"/>
              <a:ext cx="314960" cy="1200785"/>
            </a:xfrm>
            <a:custGeom>
              <a:avLst/>
              <a:gdLst/>
              <a:ahLst/>
              <a:cxnLst/>
              <a:rect l="l" t="t" r="r" b="b"/>
              <a:pathLst>
                <a:path w="314960" h="1200785">
                  <a:moveTo>
                    <a:pt x="0" y="600456"/>
                  </a:moveTo>
                  <a:lnTo>
                    <a:pt x="157479" y="600456"/>
                  </a:lnTo>
                  <a:lnTo>
                    <a:pt x="157479" y="1200416"/>
                  </a:lnTo>
                  <a:lnTo>
                    <a:pt x="314833" y="1200416"/>
                  </a:lnTo>
                </a:path>
                <a:path w="314960" h="1200785">
                  <a:moveTo>
                    <a:pt x="0" y="600456"/>
                  </a:moveTo>
                  <a:lnTo>
                    <a:pt x="314833" y="600456"/>
                  </a:lnTo>
                </a:path>
                <a:path w="314960" h="1200785">
                  <a:moveTo>
                    <a:pt x="0" y="599960"/>
                  </a:moveTo>
                  <a:lnTo>
                    <a:pt x="157479" y="599960"/>
                  </a:lnTo>
                  <a:lnTo>
                    <a:pt x="157479" y="0"/>
                  </a:lnTo>
                  <a:lnTo>
                    <a:pt x="314833" y="0"/>
                  </a:lnTo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416035" y="2514646"/>
            <a:ext cx="240029" cy="1115060"/>
          </a:xfrm>
          <a:prstGeom prst="rect">
            <a:avLst/>
          </a:prstGeom>
        </p:spPr>
        <p:txBody>
          <a:bodyPr wrap="square" lIns="0" tIns="1079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400" spc="15" b="0">
                <a:solidFill>
                  <a:srgbClr val="DD6F2C"/>
                </a:solidFill>
                <a:latin typeface="Lato Light"/>
                <a:cs typeface="Lato Light"/>
              </a:rPr>
              <a:t>Requirements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02357" y="1931670"/>
            <a:ext cx="1574800" cy="478790"/>
          </a:xfrm>
          <a:prstGeom prst="rect">
            <a:avLst/>
          </a:prstGeom>
          <a:solidFill>
            <a:srgbClr val="E6EEB5"/>
          </a:solidFill>
          <a:ln w="25400">
            <a:solidFill>
              <a:srgbClr val="C8D37C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Functional</a:t>
            </a:r>
            <a:r>
              <a:rPr dirty="0" sz="1000" spc="-10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Requirements</a:t>
            </a:r>
            <a:endParaRPr sz="1000">
              <a:latin typeface="Lato Light"/>
              <a:cs typeface="Lat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92117" y="1331213"/>
            <a:ext cx="1574800" cy="478790"/>
          </a:xfrm>
          <a:prstGeom prst="rect">
            <a:avLst/>
          </a:prstGeom>
          <a:solidFill>
            <a:srgbClr val="E6EEB5"/>
          </a:solidFill>
          <a:ln w="25400">
            <a:solidFill>
              <a:srgbClr val="C8D37C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Times New Roman"/>
              <a:cs typeface="Times New Roman"/>
            </a:endParaRPr>
          </a:p>
          <a:p>
            <a:pPr marL="373380" marR="3175" indent="-365760">
              <a:lnSpc>
                <a:spcPts val="860"/>
              </a:lnSpc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Proper document scanning</a:t>
            </a:r>
            <a:r>
              <a:rPr dirty="0" sz="800" spc="-10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module 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should be in</a:t>
            </a:r>
            <a:r>
              <a:rPr dirty="0" sz="800" spc="-9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place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92117" y="1931670"/>
            <a:ext cx="1574800" cy="478790"/>
          </a:xfrm>
          <a:prstGeom prst="rect">
            <a:avLst/>
          </a:prstGeom>
          <a:solidFill>
            <a:srgbClr val="E6EEB5"/>
          </a:solidFill>
          <a:ln w="25400">
            <a:solidFill>
              <a:srgbClr val="C8D37C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598805" marR="165735" indent="-426720">
              <a:lnSpc>
                <a:spcPts val="860"/>
              </a:lnSpc>
              <a:spcBef>
                <a:spcPts val="5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Scanning process should</a:t>
            </a:r>
            <a:r>
              <a:rPr dirty="0" sz="800" spc="-114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be  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assistive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92117" y="2530601"/>
            <a:ext cx="1574800" cy="480059"/>
          </a:xfrm>
          <a:prstGeom prst="rect">
            <a:avLst/>
          </a:prstGeom>
          <a:solidFill>
            <a:srgbClr val="E6EEB5"/>
          </a:solidFill>
          <a:ln w="25400">
            <a:solidFill>
              <a:srgbClr val="C8D37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348615" marR="13970" indent="-329565">
              <a:lnSpc>
                <a:spcPts val="860"/>
              </a:lnSpc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Document zone segmentation</a:t>
            </a:r>
            <a:r>
              <a:rPr dirty="0" sz="800" spc="-9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and  classification</a:t>
            </a:r>
            <a:r>
              <a:rPr dirty="0" sz="800" spc="-2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model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02357" y="3731514"/>
            <a:ext cx="1574800" cy="480059"/>
          </a:xfrm>
          <a:prstGeom prst="rect">
            <a:avLst/>
          </a:prstGeom>
          <a:solidFill>
            <a:srgbClr val="E6EEB5"/>
          </a:solidFill>
          <a:ln w="25400">
            <a:solidFill>
              <a:srgbClr val="C8D37C"/>
            </a:solidFill>
          </a:ln>
        </p:spPr>
        <p:txBody>
          <a:bodyPr wrap="square" lIns="0" tIns="78105" rIns="0" bIns="0" rtlCol="0" vert="horz">
            <a:spAutoFit/>
          </a:bodyPr>
          <a:lstStyle/>
          <a:p>
            <a:pPr marL="340360">
              <a:lnSpc>
                <a:spcPts val="1195"/>
              </a:lnSpc>
              <a:spcBef>
                <a:spcPts val="615"/>
              </a:spcBef>
            </a:pPr>
            <a:r>
              <a:rPr dirty="0" sz="1050" spc="10" b="0">
                <a:solidFill>
                  <a:srgbClr val="DD6F2C"/>
                </a:solidFill>
                <a:latin typeface="Lato Light"/>
                <a:cs typeface="Lato Light"/>
              </a:rPr>
              <a:t>Non-functional</a:t>
            </a:r>
            <a:endParaRPr sz="1050">
              <a:latin typeface="Lato Light"/>
              <a:cs typeface="Lato Light"/>
            </a:endParaRPr>
          </a:p>
          <a:p>
            <a:pPr marL="378460">
              <a:lnSpc>
                <a:spcPts val="1195"/>
              </a:lnSpc>
            </a:pPr>
            <a:r>
              <a:rPr dirty="0" sz="1050" spc="10" b="0">
                <a:solidFill>
                  <a:srgbClr val="DD6F2C"/>
                </a:solidFill>
                <a:latin typeface="Lato Light"/>
                <a:cs typeface="Lato Light"/>
              </a:rPr>
              <a:t>Requirements</a:t>
            </a:r>
            <a:endParaRPr sz="1050">
              <a:latin typeface="Lato Light"/>
              <a:cs typeface="Lato 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92117" y="3131057"/>
            <a:ext cx="1574800" cy="480059"/>
          </a:xfrm>
          <a:prstGeom prst="rect">
            <a:avLst/>
          </a:prstGeom>
          <a:solidFill>
            <a:srgbClr val="E6EEB5"/>
          </a:solidFill>
          <a:ln w="25400">
            <a:solidFill>
              <a:srgbClr val="C8D37C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394335">
              <a:lnSpc>
                <a:spcPct val="100000"/>
              </a:lnSpc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Faster</a:t>
            </a:r>
            <a:r>
              <a:rPr dirty="0" sz="800" spc="-2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processing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92117" y="3731514"/>
            <a:ext cx="1574800" cy="480059"/>
          </a:xfrm>
          <a:prstGeom prst="rect">
            <a:avLst/>
          </a:prstGeom>
          <a:solidFill>
            <a:srgbClr val="E6EEB5"/>
          </a:solidFill>
          <a:ln w="25400">
            <a:solidFill>
              <a:srgbClr val="C8D37C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900" spc="5" b="0">
                <a:solidFill>
                  <a:srgbClr val="DD6F2C"/>
                </a:solidFill>
                <a:latin typeface="Lato Light"/>
                <a:cs typeface="Lato Light"/>
              </a:rPr>
              <a:t>Accuracy</a:t>
            </a:r>
            <a:endParaRPr sz="900">
              <a:latin typeface="Lato Light"/>
              <a:cs typeface="Lato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2117" y="4330446"/>
            <a:ext cx="1574800" cy="480059"/>
          </a:xfrm>
          <a:custGeom>
            <a:avLst/>
            <a:gdLst/>
            <a:ahLst/>
            <a:cxnLst/>
            <a:rect l="l" t="t" r="r" b="b"/>
            <a:pathLst>
              <a:path w="1574800" h="480060">
                <a:moveTo>
                  <a:pt x="1574291" y="0"/>
                </a:moveTo>
                <a:lnTo>
                  <a:pt x="0" y="0"/>
                </a:lnTo>
                <a:lnTo>
                  <a:pt x="0" y="480059"/>
                </a:lnTo>
                <a:lnTo>
                  <a:pt x="1574291" y="480059"/>
                </a:lnTo>
                <a:lnTo>
                  <a:pt x="1574291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992117" y="4331970"/>
            <a:ext cx="1574800" cy="478790"/>
          </a:xfrm>
          <a:prstGeom prst="rect">
            <a:avLst/>
          </a:prstGeom>
          <a:ln w="25400">
            <a:solidFill>
              <a:srgbClr val="C8D37C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407670">
              <a:lnSpc>
                <a:spcPct val="100000"/>
              </a:lnSpc>
            </a:pPr>
            <a:r>
              <a:rPr dirty="0" sz="900" spc="10" b="0">
                <a:solidFill>
                  <a:srgbClr val="DD6F2C"/>
                </a:solidFill>
                <a:latin typeface="Lato Light"/>
                <a:cs typeface="Lato Light"/>
              </a:rPr>
              <a:t>Well</a:t>
            </a:r>
            <a:r>
              <a:rPr dirty="0" sz="900" spc="-3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900" spc="10" b="0">
                <a:solidFill>
                  <a:srgbClr val="DD6F2C"/>
                </a:solidFill>
                <a:latin typeface="Lato Light"/>
                <a:cs typeface="Lato Light"/>
              </a:rPr>
              <a:t>optimized</a:t>
            </a:r>
            <a:endParaRPr sz="900">
              <a:latin typeface="Lato Light"/>
              <a:cs typeface="Lato Ligh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03620" y="3863339"/>
            <a:ext cx="2236470" cy="1280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118859" y="2214372"/>
            <a:ext cx="2208275" cy="16596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2101" y="596900"/>
            <a:ext cx="4495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">
                <a:solidFill>
                  <a:srgbClr val="6D772C"/>
                </a:solidFill>
              </a:rPr>
              <a:t>Work </a:t>
            </a:r>
            <a:r>
              <a:rPr dirty="0" spc="-35">
                <a:solidFill>
                  <a:srgbClr val="6D772C"/>
                </a:solidFill>
              </a:rPr>
              <a:t>Breakdown</a:t>
            </a:r>
            <a:r>
              <a:rPr dirty="0" spc="-660">
                <a:solidFill>
                  <a:srgbClr val="6D772C"/>
                </a:solidFill>
              </a:rPr>
              <a:t> </a:t>
            </a:r>
            <a:r>
              <a:rPr dirty="0">
                <a:solidFill>
                  <a:srgbClr val="6D772C"/>
                </a:solidFill>
              </a:rPr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8229250" y="1627346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4" y="87026"/>
                </a:moveTo>
                <a:lnTo>
                  <a:pt x="113379" y="87026"/>
                </a:lnTo>
                <a:lnTo>
                  <a:pt x="117570" y="88931"/>
                </a:lnTo>
                <a:lnTo>
                  <a:pt x="121888" y="90709"/>
                </a:lnTo>
                <a:lnTo>
                  <a:pt x="125571" y="96678"/>
                </a:lnTo>
                <a:lnTo>
                  <a:pt x="128619" y="106838"/>
                </a:lnTo>
                <a:lnTo>
                  <a:pt x="130524" y="112680"/>
                </a:lnTo>
                <a:lnTo>
                  <a:pt x="98520" y="122586"/>
                </a:lnTo>
                <a:lnTo>
                  <a:pt x="50704" y="144089"/>
                </a:lnTo>
                <a:lnTo>
                  <a:pt x="20796" y="172974"/>
                </a:lnTo>
                <a:lnTo>
                  <a:pt x="8794" y="209240"/>
                </a:lnTo>
                <a:lnTo>
                  <a:pt x="14700" y="252888"/>
                </a:lnTo>
                <a:lnTo>
                  <a:pt x="34036" y="289179"/>
                </a:lnTo>
                <a:lnTo>
                  <a:pt x="66135" y="315372"/>
                </a:lnTo>
                <a:lnTo>
                  <a:pt x="105695" y="327929"/>
                </a:lnTo>
                <a:lnTo>
                  <a:pt x="126178" y="327749"/>
                </a:lnTo>
                <a:lnTo>
                  <a:pt x="172852" y="312937"/>
                </a:lnTo>
                <a:lnTo>
                  <a:pt x="209186" y="283081"/>
                </a:lnTo>
                <a:lnTo>
                  <a:pt x="219805" y="263556"/>
                </a:lnTo>
                <a:lnTo>
                  <a:pt x="310600" y="263556"/>
                </a:lnTo>
                <a:lnTo>
                  <a:pt x="312981" y="259234"/>
                </a:lnTo>
                <a:lnTo>
                  <a:pt x="315817" y="248824"/>
                </a:lnTo>
                <a:lnTo>
                  <a:pt x="317172" y="237539"/>
                </a:lnTo>
                <a:lnTo>
                  <a:pt x="317191" y="233838"/>
                </a:lnTo>
                <a:lnTo>
                  <a:pt x="139160" y="233838"/>
                </a:lnTo>
                <a:lnTo>
                  <a:pt x="132556" y="233457"/>
                </a:lnTo>
                <a:lnTo>
                  <a:pt x="126460" y="230409"/>
                </a:lnTo>
                <a:lnTo>
                  <a:pt x="120364" y="227488"/>
                </a:lnTo>
                <a:lnTo>
                  <a:pt x="116046" y="221646"/>
                </a:lnTo>
                <a:lnTo>
                  <a:pt x="113379" y="213137"/>
                </a:lnTo>
                <a:lnTo>
                  <a:pt x="111379" y="200661"/>
                </a:lnTo>
                <a:lnTo>
                  <a:pt x="113950" y="190484"/>
                </a:lnTo>
                <a:lnTo>
                  <a:pt x="121094" y="182616"/>
                </a:lnTo>
                <a:lnTo>
                  <a:pt x="132810" y="177069"/>
                </a:lnTo>
                <a:lnTo>
                  <a:pt x="149066" y="171989"/>
                </a:lnTo>
                <a:lnTo>
                  <a:pt x="258215" y="171989"/>
                </a:lnTo>
                <a:lnTo>
                  <a:pt x="231694" y="87026"/>
                </a:lnTo>
                <a:close/>
              </a:path>
              <a:path w="317500" h="328294">
                <a:moveTo>
                  <a:pt x="310600" y="263556"/>
                </a:moveTo>
                <a:lnTo>
                  <a:pt x="219805" y="263556"/>
                </a:lnTo>
                <a:lnTo>
                  <a:pt x="225012" y="269144"/>
                </a:lnTo>
                <a:lnTo>
                  <a:pt x="231235" y="273335"/>
                </a:lnTo>
                <a:lnTo>
                  <a:pt x="238474" y="276256"/>
                </a:lnTo>
                <a:lnTo>
                  <a:pt x="251170" y="280398"/>
                </a:lnTo>
                <a:lnTo>
                  <a:pt x="264699" y="281955"/>
                </a:lnTo>
                <a:lnTo>
                  <a:pt x="279086" y="280918"/>
                </a:lnTo>
                <a:lnTo>
                  <a:pt x="294354" y="277272"/>
                </a:lnTo>
                <a:lnTo>
                  <a:pt x="302261" y="273434"/>
                </a:lnTo>
                <a:lnTo>
                  <a:pt x="308467" y="267430"/>
                </a:lnTo>
                <a:lnTo>
                  <a:pt x="310600" y="263556"/>
                </a:lnTo>
                <a:close/>
              </a:path>
              <a:path w="317500" h="328294">
                <a:moveTo>
                  <a:pt x="258215" y="171989"/>
                </a:moveTo>
                <a:lnTo>
                  <a:pt x="149066" y="171989"/>
                </a:lnTo>
                <a:lnTo>
                  <a:pt x="163036" y="216820"/>
                </a:lnTo>
                <a:lnTo>
                  <a:pt x="159099" y="224440"/>
                </a:lnTo>
                <a:lnTo>
                  <a:pt x="153511" y="229393"/>
                </a:lnTo>
                <a:lnTo>
                  <a:pt x="146272" y="231552"/>
                </a:lnTo>
                <a:lnTo>
                  <a:pt x="139160" y="233838"/>
                </a:lnTo>
                <a:lnTo>
                  <a:pt x="317191" y="233838"/>
                </a:lnTo>
                <a:lnTo>
                  <a:pt x="317230" y="226552"/>
                </a:lnTo>
                <a:lnTo>
                  <a:pt x="306371" y="187785"/>
                </a:lnTo>
                <a:lnTo>
                  <a:pt x="297324" y="174656"/>
                </a:lnTo>
                <a:lnTo>
                  <a:pt x="259048" y="174656"/>
                </a:lnTo>
                <a:lnTo>
                  <a:pt x="258215" y="171989"/>
                </a:lnTo>
                <a:close/>
              </a:path>
              <a:path w="317500" h="328294">
                <a:moveTo>
                  <a:pt x="285464" y="166401"/>
                </a:moveTo>
                <a:lnTo>
                  <a:pt x="259048" y="174656"/>
                </a:lnTo>
                <a:lnTo>
                  <a:pt x="297324" y="174656"/>
                </a:lnTo>
                <a:lnTo>
                  <a:pt x="291814" y="168687"/>
                </a:lnTo>
                <a:lnTo>
                  <a:pt x="285464" y="166401"/>
                </a:lnTo>
                <a:close/>
              </a:path>
              <a:path w="317500" h="328294">
                <a:moveTo>
                  <a:pt x="142795" y="0"/>
                </a:moveTo>
                <a:lnTo>
                  <a:pt x="91281" y="8667"/>
                </a:lnTo>
                <a:lnTo>
                  <a:pt x="40703" y="28479"/>
                </a:lnTo>
                <a:lnTo>
                  <a:pt x="4794" y="51720"/>
                </a:lnTo>
                <a:lnTo>
                  <a:pt x="0" y="62468"/>
                </a:lnTo>
                <a:lnTo>
                  <a:pt x="257" y="69740"/>
                </a:lnTo>
                <a:lnTo>
                  <a:pt x="21917" y="109035"/>
                </a:lnTo>
                <a:lnTo>
                  <a:pt x="33369" y="120681"/>
                </a:lnTo>
                <a:lnTo>
                  <a:pt x="51272" y="110585"/>
                </a:lnTo>
                <a:lnTo>
                  <a:pt x="67246" y="102393"/>
                </a:lnTo>
                <a:lnTo>
                  <a:pt x="81268" y="96107"/>
                </a:lnTo>
                <a:lnTo>
                  <a:pt x="93313" y="91725"/>
                </a:lnTo>
                <a:lnTo>
                  <a:pt x="105251" y="87915"/>
                </a:lnTo>
                <a:lnTo>
                  <a:pt x="113379" y="87026"/>
                </a:lnTo>
                <a:lnTo>
                  <a:pt x="231694" y="87026"/>
                </a:lnTo>
                <a:lnTo>
                  <a:pt x="230346" y="82708"/>
                </a:lnTo>
                <a:lnTo>
                  <a:pt x="209851" y="38115"/>
                </a:lnTo>
                <a:lnTo>
                  <a:pt x="181451" y="10191"/>
                </a:lnTo>
                <a:lnTo>
                  <a:pt x="163736" y="2738"/>
                </a:lnTo>
                <a:lnTo>
                  <a:pt x="14279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358" y="3929165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40" h="389889">
                <a:moveTo>
                  <a:pt x="83010" y="0"/>
                </a:moveTo>
                <a:lnTo>
                  <a:pt x="39573" y="24013"/>
                </a:lnTo>
                <a:lnTo>
                  <a:pt x="7842" y="47684"/>
                </a:lnTo>
                <a:lnTo>
                  <a:pt x="0" y="59611"/>
                </a:lnTo>
                <a:lnTo>
                  <a:pt x="223405" y="389824"/>
                </a:lnTo>
                <a:lnTo>
                  <a:pt x="281474" y="379786"/>
                </a:lnTo>
                <a:lnTo>
                  <a:pt x="340715" y="349451"/>
                </a:lnTo>
                <a:lnTo>
                  <a:pt x="387542" y="304439"/>
                </a:lnTo>
                <a:lnTo>
                  <a:pt x="401919" y="275689"/>
                </a:lnTo>
                <a:lnTo>
                  <a:pt x="273519" y="275689"/>
                </a:lnTo>
                <a:lnTo>
                  <a:pt x="208267" y="179258"/>
                </a:lnTo>
                <a:lnTo>
                  <a:pt x="211150" y="171905"/>
                </a:lnTo>
                <a:lnTo>
                  <a:pt x="215455" y="166304"/>
                </a:lnTo>
                <a:lnTo>
                  <a:pt x="221170" y="162431"/>
                </a:lnTo>
                <a:lnTo>
                  <a:pt x="235744" y="157313"/>
                </a:lnTo>
                <a:lnTo>
                  <a:pt x="389918" y="157313"/>
                </a:lnTo>
                <a:lnTo>
                  <a:pt x="370382" y="124038"/>
                </a:lnTo>
                <a:lnTo>
                  <a:pt x="349642" y="98981"/>
                </a:lnTo>
                <a:lnTo>
                  <a:pt x="153962" y="98981"/>
                </a:lnTo>
                <a:lnTo>
                  <a:pt x="87680" y="1026"/>
                </a:lnTo>
                <a:lnTo>
                  <a:pt x="83010" y="0"/>
                </a:lnTo>
                <a:close/>
              </a:path>
              <a:path w="408940" h="389889">
                <a:moveTo>
                  <a:pt x="389918" y="157313"/>
                </a:moveTo>
                <a:lnTo>
                  <a:pt x="235744" y="157313"/>
                </a:lnTo>
                <a:lnTo>
                  <a:pt x="251177" y="161086"/>
                </a:lnTo>
                <a:lnTo>
                  <a:pt x="267472" y="173748"/>
                </a:lnTo>
                <a:lnTo>
                  <a:pt x="284632" y="195298"/>
                </a:lnTo>
                <a:lnTo>
                  <a:pt x="295085" y="212655"/>
                </a:lnTo>
                <a:lnTo>
                  <a:pt x="301509" y="227863"/>
                </a:lnTo>
                <a:lnTo>
                  <a:pt x="303900" y="240920"/>
                </a:lnTo>
                <a:lnTo>
                  <a:pt x="302259" y="251826"/>
                </a:lnTo>
                <a:lnTo>
                  <a:pt x="273519" y="275689"/>
                </a:lnTo>
                <a:lnTo>
                  <a:pt x="401919" y="275689"/>
                </a:lnTo>
                <a:lnTo>
                  <a:pt x="408355" y="250340"/>
                </a:lnTo>
                <a:lnTo>
                  <a:pt x="408903" y="220458"/>
                </a:lnTo>
                <a:lnTo>
                  <a:pt x="402756" y="189447"/>
                </a:lnTo>
                <a:lnTo>
                  <a:pt x="389918" y="157313"/>
                </a:lnTo>
                <a:close/>
              </a:path>
              <a:path w="408940" h="389889">
                <a:moveTo>
                  <a:pt x="263053" y="47657"/>
                </a:moveTo>
                <a:lnTo>
                  <a:pt x="223487" y="53142"/>
                </a:lnTo>
                <a:lnTo>
                  <a:pt x="182029" y="74102"/>
                </a:lnTo>
                <a:lnTo>
                  <a:pt x="153962" y="98981"/>
                </a:lnTo>
                <a:lnTo>
                  <a:pt x="349642" y="98981"/>
                </a:lnTo>
                <a:lnTo>
                  <a:pt x="336501" y="83105"/>
                </a:lnTo>
                <a:lnTo>
                  <a:pt x="300724" y="57645"/>
                </a:lnTo>
                <a:lnTo>
                  <a:pt x="263053" y="47657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52425" y="4471355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5" h="317500">
                <a:moveTo>
                  <a:pt x="173779" y="0"/>
                </a:moveTo>
                <a:lnTo>
                  <a:pt x="118074" y="6435"/>
                </a:lnTo>
                <a:lnTo>
                  <a:pt x="67210" y="36552"/>
                </a:lnTo>
                <a:lnTo>
                  <a:pt x="26253" y="88338"/>
                </a:lnTo>
                <a:lnTo>
                  <a:pt x="2599" y="149250"/>
                </a:lnTo>
                <a:lnTo>
                  <a:pt x="0" y="178427"/>
                </a:lnTo>
                <a:lnTo>
                  <a:pt x="3520" y="206752"/>
                </a:lnTo>
                <a:lnTo>
                  <a:pt x="25634" y="255595"/>
                </a:lnTo>
                <a:lnTo>
                  <a:pt x="65369" y="290522"/>
                </a:lnTo>
                <a:lnTo>
                  <a:pt x="111406" y="311157"/>
                </a:lnTo>
                <a:lnTo>
                  <a:pt x="152110" y="317153"/>
                </a:lnTo>
                <a:lnTo>
                  <a:pt x="155031" y="316049"/>
                </a:lnTo>
                <a:lnTo>
                  <a:pt x="173394" y="279626"/>
                </a:lnTo>
                <a:lnTo>
                  <a:pt x="184400" y="242130"/>
                </a:lnTo>
                <a:lnTo>
                  <a:pt x="183899" y="235061"/>
                </a:lnTo>
                <a:lnTo>
                  <a:pt x="181066" y="231187"/>
                </a:lnTo>
                <a:lnTo>
                  <a:pt x="169564" y="230410"/>
                </a:lnTo>
                <a:lnTo>
                  <a:pt x="157730" y="227774"/>
                </a:lnTo>
                <a:lnTo>
                  <a:pt x="145561" y="223275"/>
                </a:lnTo>
                <a:lnTo>
                  <a:pt x="133060" y="216912"/>
                </a:lnTo>
                <a:lnTo>
                  <a:pt x="117824" y="203834"/>
                </a:lnTo>
                <a:lnTo>
                  <a:pt x="111184" y="187096"/>
                </a:lnTo>
                <a:lnTo>
                  <a:pt x="113164" y="166695"/>
                </a:lnTo>
                <a:lnTo>
                  <a:pt x="131978" y="129676"/>
                </a:lnTo>
                <a:lnTo>
                  <a:pt x="164359" y="103742"/>
                </a:lnTo>
                <a:lnTo>
                  <a:pt x="171779" y="102730"/>
                </a:lnTo>
                <a:lnTo>
                  <a:pt x="178698" y="103551"/>
                </a:lnTo>
                <a:lnTo>
                  <a:pt x="206339" y="145818"/>
                </a:lnTo>
                <a:lnTo>
                  <a:pt x="207736" y="152269"/>
                </a:lnTo>
                <a:lnTo>
                  <a:pt x="209768" y="156257"/>
                </a:lnTo>
                <a:lnTo>
                  <a:pt x="217261" y="160283"/>
                </a:lnTo>
                <a:lnTo>
                  <a:pt x="218785" y="160740"/>
                </a:lnTo>
                <a:lnTo>
                  <a:pt x="228669" y="160517"/>
                </a:lnTo>
                <a:lnTo>
                  <a:pt x="266156" y="135924"/>
                </a:lnTo>
                <a:lnTo>
                  <a:pt x="290667" y="103044"/>
                </a:lnTo>
                <a:lnTo>
                  <a:pt x="292445" y="96402"/>
                </a:lnTo>
                <a:lnTo>
                  <a:pt x="291429" y="90700"/>
                </a:lnTo>
                <a:lnTo>
                  <a:pt x="272887" y="53133"/>
                </a:lnTo>
                <a:lnTo>
                  <a:pt x="229580" y="19224"/>
                </a:lnTo>
                <a:lnTo>
                  <a:pt x="201674" y="6403"/>
                </a:lnTo>
                <a:lnTo>
                  <a:pt x="17377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27392" y="1481327"/>
            <a:ext cx="129539" cy="128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41080" y="3262884"/>
            <a:ext cx="129540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33372" y="4488179"/>
            <a:ext cx="128015" cy="129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3544" y="2881883"/>
            <a:ext cx="128015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44" y="4735066"/>
            <a:ext cx="1924811" cy="3928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343725" y="1176274"/>
            <a:ext cx="7113270" cy="3430904"/>
            <a:chOff x="343725" y="1176274"/>
            <a:chExt cx="7113270" cy="3430904"/>
          </a:xfrm>
        </p:grpSpPr>
        <p:sp>
          <p:nvSpPr>
            <p:cNvPr id="14" name="object 14"/>
            <p:cNvSpPr/>
            <p:nvPr/>
          </p:nvSpPr>
          <p:spPr>
            <a:xfrm>
              <a:off x="343725" y="1176274"/>
              <a:ext cx="384175" cy="466090"/>
            </a:xfrm>
            <a:custGeom>
              <a:avLst/>
              <a:gdLst/>
              <a:ahLst/>
              <a:cxnLst/>
              <a:rect l="l" t="t" r="r" b="b"/>
              <a:pathLst>
                <a:path w="384175" h="466089">
                  <a:moveTo>
                    <a:pt x="119252" y="0"/>
                  </a:moveTo>
                  <a:lnTo>
                    <a:pt x="115265" y="14097"/>
                  </a:lnTo>
                  <a:lnTo>
                    <a:pt x="182448" y="234696"/>
                  </a:lnTo>
                  <a:lnTo>
                    <a:pt x="3987" y="374523"/>
                  </a:lnTo>
                  <a:lnTo>
                    <a:pt x="0" y="388492"/>
                  </a:lnTo>
                  <a:lnTo>
                    <a:pt x="271386" y="465836"/>
                  </a:lnTo>
                  <a:lnTo>
                    <a:pt x="308737" y="358521"/>
                  </a:lnTo>
                  <a:lnTo>
                    <a:pt x="280111" y="350392"/>
                  </a:lnTo>
                  <a:lnTo>
                    <a:pt x="271162" y="367248"/>
                  </a:lnTo>
                  <a:lnTo>
                    <a:pt x="262721" y="380460"/>
                  </a:lnTo>
                  <a:lnTo>
                    <a:pt x="254790" y="390005"/>
                  </a:lnTo>
                  <a:lnTo>
                    <a:pt x="247370" y="395859"/>
                  </a:lnTo>
                  <a:lnTo>
                    <a:pt x="239536" y="398855"/>
                  </a:lnTo>
                  <a:lnTo>
                    <a:pt x="230381" y="400018"/>
                  </a:lnTo>
                  <a:lnTo>
                    <a:pt x="219906" y="399323"/>
                  </a:lnTo>
                  <a:lnTo>
                    <a:pt x="208114" y="396748"/>
                  </a:lnTo>
                  <a:lnTo>
                    <a:pt x="78435" y="359790"/>
                  </a:lnTo>
                  <a:lnTo>
                    <a:pt x="231927" y="239140"/>
                  </a:lnTo>
                  <a:lnTo>
                    <a:pt x="236727" y="222250"/>
                  </a:lnTo>
                  <a:lnTo>
                    <a:pt x="180746" y="45974"/>
                  </a:lnTo>
                  <a:lnTo>
                    <a:pt x="289255" y="76835"/>
                  </a:lnTo>
                  <a:lnTo>
                    <a:pt x="300056" y="80889"/>
                  </a:lnTo>
                  <a:lnTo>
                    <a:pt x="324919" y="111507"/>
                  </a:lnTo>
                  <a:lnTo>
                    <a:pt x="328496" y="144897"/>
                  </a:lnTo>
                  <a:lnTo>
                    <a:pt x="328421" y="167639"/>
                  </a:lnTo>
                  <a:lnTo>
                    <a:pt x="355333" y="175260"/>
                  </a:lnTo>
                  <a:lnTo>
                    <a:pt x="383781" y="75311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97913" y="1759458"/>
              <a:ext cx="5846445" cy="180340"/>
            </a:xfrm>
            <a:custGeom>
              <a:avLst/>
              <a:gdLst/>
              <a:ahLst/>
              <a:cxnLst/>
              <a:rect l="l" t="t" r="r" b="b"/>
              <a:pathLst>
                <a:path w="5846445" h="180339">
                  <a:moveTo>
                    <a:pt x="2923032" y="0"/>
                  </a:moveTo>
                  <a:lnTo>
                    <a:pt x="2923032" y="90169"/>
                  </a:lnTo>
                  <a:lnTo>
                    <a:pt x="5845937" y="90169"/>
                  </a:lnTo>
                  <a:lnTo>
                    <a:pt x="5845937" y="180339"/>
                  </a:lnTo>
                </a:path>
                <a:path w="5846445" h="180339">
                  <a:moveTo>
                    <a:pt x="2923032" y="0"/>
                  </a:moveTo>
                  <a:lnTo>
                    <a:pt x="2923032" y="90169"/>
                  </a:lnTo>
                  <a:lnTo>
                    <a:pt x="4676775" y="90169"/>
                  </a:lnTo>
                  <a:lnTo>
                    <a:pt x="4676775" y="180339"/>
                  </a:lnTo>
                </a:path>
                <a:path w="5846445" h="180339">
                  <a:moveTo>
                    <a:pt x="2923032" y="0"/>
                  </a:moveTo>
                  <a:lnTo>
                    <a:pt x="2923032" y="90169"/>
                  </a:lnTo>
                  <a:lnTo>
                    <a:pt x="3507613" y="90169"/>
                  </a:lnTo>
                  <a:lnTo>
                    <a:pt x="3507613" y="180339"/>
                  </a:lnTo>
                </a:path>
                <a:path w="5846445" h="180339">
                  <a:moveTo>
                    <a:pt x="2923921" y="0"/>
                  </a:moveTo>
                  <a:lnTo>
                    <a:pt x="2923921" y="90169"/>
                  </a:lnTo>
                  <a:lnTo>
                    <a:pt x="2339340" y="90169"/>
                  </a:lnTo>
                  <a:lnTo>
                    <a:pt x="2339340" y="180339"/>
                  </a:lnTo>
                </a:path>
                <a:path w="5846445" h="180339">
                  <a:moveTo>
                    <a:pt x="2922651" y="0"/>
                  </a:moveTo>
                  <a:lnTo>
                    <a:pt x="2922651" y="90169"/>
                  </a:lnTo>
                  <a:lnTo>
                    <a:pt x="1168908" y="90169"/>
                  </a:lnTo>
                  <a:lnTo>
                    <a:pt x="1168908" y="180339"/>
                  </a:lnTo>
                </a:path>
                <a:path w="5846445" h="180339">
                  <a:moveTo>
                    <a:pt x="2922905" y="0"/>
                  </a:moveTo>
                  <a:lnTo>
                    <a:pt x="2922905" y="90169"/>
                  </a:lnTo>
                  <a:lnTo>
                    <a:pt x="0" y="90169"/>
                  </a:lnTo>
                  <a:lnTo>
                    <a:pt x="0" y="180339"/>
                  </a:lnTo>
                </a:path>
              </a:pathLst>
            </a:custGeom>
            <a:ln w="25400">
              <a:solidFill>
                <a:srgbClr val="B0B9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49217" y="1329690"/>
              <a:ext cx="1744980" cy="429895"/>
            </a:xfrm>
            <a:custGeom>
              <a:avLst/>
              <a:gdLst/>
              <a:ahLst/>
              <a:cxnLst/>
              <a:rect l="l" t="t" r="r" b="b"/>
              <a:pathLst>
                <a:path w="1744979" h="429894">
                  <a:moveTo>
                    <a:pt x="1673352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7"/>
                  </a:lnTo>
                  <a:lnTo>
                    <a:pt x="0" y="358139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8" y="429768"/>
                  </a:lnTo>
                  <a:lnTo>
                    <a:pt x="1673352" y="429768"/>
                  </a:lnTo>
                  <a:lnTo>
                    <a:pt x="1701206" y="424130"/>
                  </a:lnTo>
                  <a:lnTo>
                    <a:pt x="1723977" y="408765"/>
                  </a:lnTo>
                  <a:lnTo>
                    <a:pt x="1739342" y="385994"/>
                  </a:lnTo>
                  <a:lnTo>
                    <a:pt x="1744980" y="358139"/>
                  </a:lnTo>
                  <a:lnTo>
                    <a:pt x="1744980" y="71627"/>
                  </a:lnTo>
                  <a:lnTo>
                    <a:pt x="1739342" y="43773"/>
                  </a:lnTo>
                  <a:lnTo>
                    <a:pt x="1723977" y="21002"/>
                  </a:lnTo>
                  <a:lnTo>
                    <a:pt x="1701206" y="5637"/>
                  </a:lnTo>
                  <a:lnTo>
                    <a:pt x="167335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03198" y="1329690"/>
              <a:ext cx="5994400" cy="3264535"/>
            </a:xfrm>
            <a:custGeom>
              <a:avLst/>
              <a:gdLst/>
              <a:ahLst/>
              <a:cxnLst/>
              <a:rect l="l" t="t" r="r" b="b"/>
              <a:pathLst>
                <a:path w="5994400" h="3264535">
                  <a:moveTo>
                    <a:pt x="2446019" y="71627"/>
                  </a:moveTo>
                  <a:lnTo>
                    <a:pt x="2451657" y="43773"/>
                  </a:lnTo>
                  <a:lnTo>
                    <a:pt x="2467022" y="21002"/>
                  </a:lnTo>
                  <a:lnTo>
                    <a:pt x="2489793" y="5637"/>
                  </a:lnTo>
                  <a:lnTo>
                    <a:pt x="2517648" y="0"/>
                  </a:lnTo>
                  <a:lnTo>
                    <a:pt x="4119372" y="0"/>
                  </a:lnTo>
                  <a:lnTo>
                    <a:pt x="4147226" y="5637"/>
                  </a:lnTo>
                  <a:lnTo>
                    <a:pt x="4169997" y="21002"/>
                  </a:lnTo>
                  <a:lnTo>
                    <a:pt x="4185362" y="43773"/>
                  </a:lnTo>
                  <a:lnTo>
                    <a:pt x="4191000" y="71627"/>
                  </a:lnTo>
                  <a:lnTo>
                    <a:pt x="4191000" y="358139"/>
                  </a:lnTo>
                  <a:lnTo>
                    <a:pt x="4185362" y="385994"/>
                  </a:lnTo>
                  <a:lnTo>
                    <a:pt x="4169997" y="408765"/>
                  </a:lnTo>
                  <a:lnTo>
                    <a:pt x="4147226" y="424130"/>
                  </a:lnTo>
                  <a:lnTo>
                    <a:pt x="4119372" y="429768"/>
                  </a:lnTo>
                  <a:lnTo>
                    <a:pt x="2517648" y="429768"/>
                  </a:lnTo>
                  <a:lnTo>
                    <a:pt x="2489793" y="424130"/>
                  </a:lnTo>
                  <a:lnTo>
                    <a:pt x="2467022" y="408765"/>
                  </a:lnTo>
                  <a:lnTo>
                    <a:pt x="2451657" y="385994"/>
                  </a:lnTo>
                  <a:lnTo>
                    <a:pt x="2446019" y="358139"/>
                  </a:lnTo>
                  <a:lnTo>
                    <a:pt x="2446019" y="71627"/>
                  </a:lnTo>
                  <a:close/>
                </a:path>
                <a:path w="5994400" h="3264535">
                  <a:moveTo>
                    <a:pt x="0" y="1039368"/>
                  </a:moveTo>
                  <a:lnTo>
                    <a:pt x="0" y="2654312"/>
                  </a:lnTo>
                  <a:lnTo>
                    <a:pt x="148336" y="2654312"/>
                  </a:lnTo>
                </a:path>
                <a:path w="5994400" h="3264535">
                  <a:moveTo>
                    <a:pt x="0" y="1039368"/>
                  </a:moveTo>
                  <a:lnTo>
                    <a:pt x="0" y="2044446"/>
                  </a:lnTo>
                  <a:lnTo>
                    <a:pt x="148336" y="2044446"/>
                  </a:lnTo>
                </a:path>
                <a:path w="5994400" h="3264535">
                  <a:moveTo>
                    <a:pt x="0" y="1039368"/>
                  </a:moveTo>
                  <a:lnTo>
                    <a:pt x="0" y="1434465"/>
                  </a:lnTo>
                  <a:lnTo>
                    <a:pt x="148336" y="1434465"/>
                  </a:lnTo>
                </a:path>
                <a:path w="5994400" h="3264535">
                  <a:moveTo>
                    <a:pt x="1168908" y="1039368"/>
                  </a:moveTo>
                  <a:lnTo>
                    <a:pt x="1168908" y="2654312"/>
                  </a:lnTo>
                  <a:lnTo>
                    <a:pt x="1317244" y="2654312"/>
                  </a:lnTo>
                </a:path>
                <a:path w="5994400" h="3264535">
                  <a:moveTo>
                    <a:pt x="1168908" y="1039368"/>
                  </a:moveTo>
                  <a:lnTo>
                    <a:pt x="1168908" y="2044446"/>
                  </a:lnTo>
                  <a:lnTo>
                    <a:pt x="1317244" y="2044446"/>
                  </a:lnTo>
                </a:path>
                <a:path w="5994400" h="3264535">
                  <a:moveTo>
                    <a:pt x="1168908" y="1039368"/>
                  </a:moveTo>
                  <a:lnTo>
                    <a:pt x="1168908" y="1434465"/>
                  </a:lnTo>
                  <a:lnTo>
                    <a:pt x="1317244" y="1434465"/>
                  </a:lnTo>
                </a:path>
                <a:path w="5994400" h="3264535">
                  <a:moveTo>
                    <a:pt x="2337816" y="1039368"/>
                  </a:moveTo>
                  <a:lnTo>
                    <a:pt x="2337816" y="2654312"/>
                  </a:lnTo>
                  <a:lnTo>
                    <a:pt x="2486152" y="2654312"/>
                  </a:lnTo>
                </a:path>
                <a:path w="5994400" h="3264535">
                  <a:moveTo>
                    <a:pt x="2337816" y="1039368"/>
                  </a:moveTo>
                  <a:lnTo>
                    <a:pt x="2337816" y="2044446"/>
                  </a:lnTo>
                  <a:lnTo>
                    <a:pt x="2486152" y="2044446"/>
                  </a:lnTo>
                </a:path>
                <a:path w="5994400" h="3264535">
                  <a:moveTo>
                    <a:pt x="2337816" y="1039368"/>
                  </a:moveTo>
                  <a:lnTo>
                    <a:pt x="2337816" y="1434465"/>
                  </a:lnTo>
                  <a:lnTo>
                    <a:pt x="2486152" y="1434465"/>
                  </a:lnTo>
                </a:path>
                <a:path w="5994400" h="3264535">
                  <a:moveTo>
                    <a:pt x="3506724" y="1039368"/>
                  </a:moveTo>
                  <a:lnTo>
                    <a:pt x="3506724" y="2654312"/>
                  </a:lnTo>
                  <a:lnTo>
                    <a:pt x="3655060" y="2654312"/>
                  </a:lnTo>
                </a:path>
                <a:path w="5994400" h="3264535">
                  <a:moveTo>
                    <a:pt x="3506724" y="1039368"/>
                  </a:moveTo>
                  <a:lnTo>
                    <a:pt x="3506724" y="2044446"/>
                  </a:lnTo>
                  <a:lnTo>
                    <a:pt x="3655060" y="2044446"/>
                  </a:lnTo>
                </a:path>
                <a:path w="5994400" h="3264535">
                  <a:moveTo>
                    <a:pt x="3506724" y="1039368"/>
                  </a:moveTo>
                  <a:lnTo>
                    <a:pt x="3506724" y="1434465"/>
                  </a:lnTo>
                  <a:lnTo>
                    <a:pt x="3655060" y="1434465"/>
                  </a:lnTo>
                </a:path>
                <a:path w="5994400" h="3264535">
                  <a:moveTo>
                    <a:pt x="4675632" y="1039368"/>
                  </a:moveTo>
                  <a:lnTo>
                    <a:pt x="4675632" y="3264217"/>
                  </a:lnTo>
                  <a:lnTo>
                    <a:pt x="4823968" y="3264217"/>
                  </a:lnTo>
                </a:path>
                <a:path w="5994400" h="3264535">
                  <a:moveTo>
                    <a:pt x="4675632" y="1039368"/>
                  </a:moveTo>
                  <a:lnTo>
                    <a:pt x="4675632" y="2654312"/>
                  </a:lnTo>
                  <a:lnTo>
                    <a:pt x="4823968" y="2654312"/>
                  </a:lnTo>
                </a:path>
                <a:path w="5994400" h="3264535">
                  <a:moveTo>
                    <a:pt x="4675632" y="1039368"/>
                  </a:moveTo>
                  <a:lnTo>
                    <a:pt x="4675632" y="2044446"/>
                  </a:lnTo>
                  <a:lnTo>
                    <a:pt x="4823968" y="2044446"/>
                  </a:lnTo>
                </a:path>
                <a:path w="5994400" h="3264535">
                  <a:moveTo>
                    <a:pt x="4675632" y="1039368"/>
                  </a:moveTo>
                  <a:lnTo>
                    <a:pt x="4675632" y="1434465"/>
                  </a:lnTo>
                  <a:lnTo>
                    <a:pt x="4823968" y="1434465"/>
                  </a:lnTo>
                </a:path>
                <a:path w="5994400" h="3264535">
                  <a:moveTo>
                    <a:pt x="5846063" y="1039368"/>
                  </a:moveTo>
                  <a:lnTo>
                    <a:pt x="5846063" y="3264217"/>
                  </a:lnTo>
                  <a:lnTo>
                    <a:pt x="5994400" y="3264217"/>
                  </a:lnTo>
                </a:path>
                <a:path w="5994400" h="3264535">
                  <a:moveTo>
                    <a:pt x="5846063" y="1039368"/>
                  </a:moveTo>
                  <a:lnTo>
                    <a:pt x="5846063" y="2654312"/>
                  </a:lnTo>
                  <a:lnTo>
                    <a:pt x="5994400" y="2654312"/>
                  </a:lnTo>
                </a:path>
                <a:path w="5994400" h="3264535">
                  <a:moveTo>
                    <a:pt x="5846063" y="1039368"/>
                  </a:moveTo>
                  <a:lnTo>
                    <a:pt x="5846063" y="2044446"/>
                  </a:lnTo>
                  <a:lnTo>
                    <a:pt x="5994400" y="2044446"/>
                  </a:lnTo>
                </a:path>
                <a:path w="5994400" h="3264535">
                  <a:moveTo>
                    <a:pt x="5846063" y="1039368"/>
                  </a:moveTo>
                  <a:lnTo>
                    <a:pt x="5846063" y="1434465"/>
                  </a:lnTo>
                  <a:lnTo>
                    <a:pt x="5994400" y="1434465"/>
                  </a:lnTo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747261" y="1360119"/>
            <a:ext cx="1546860" cy="3454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255"/>
              </a:lnSpc>
              <a:spcBef>
                <a:spcPts val="105"/>
              </a:spcBef>
            </a:pPr>
            <a:r>
              <a:rPr dirty="0" sz="1100" spc="10" b="0">
                <a:solidFill>
                  <a:srgbClr val="DD6F2C"/>
                </a:solidFill>
                <a:latin typeface="Lato Light"/>
                <a:cs typeface="Lato Light"/>
              </a:rPr>
              <a:t>Document</a:t>
            </a:r>
            <a:r>
              <a:rPr dirty="0" sz="1100" spc="-6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1100" spc="10" b="0">
                <a:solidFill>
                  <a:srgbClr val="DD6F2C"/>
                </a:solidFill>
                <a:latin typeface="Lato Light"/>
                <a:cs typeface="Lato Light"/>
              </a:rPr>
              <a:t>segmentation</a:t>
            </a:r>
            <a:endParaRPr sz="1100">
              <a:latin typeface="Lato Light"/>
              <a:cs typeface="Lato Light"/>
            </a:endParaRPr>
          </a:p>
          <a:p>
            <a:pPr algn="ctr">
              <a:lnSpc>
                <a:spcPts val="1255"/>
              </a:lnSpc>
            </a:pPr>
            <a:r>
              <a:rPr dirty="0" sz="1100" spc="10" b="0">
                <a:solidFill>
                  <a:srgbClr val="DD6F2C"/>
                </a:solidFill>
                <a:latin typeface="Lato Light"/>
                <a:cs typeface="Lato Light"/>
              </a:rPr>
              <a:t>and</a:t>
            </a:r>
            <a:r>
              <a:rPr dirty="0" sz="1100" spc="-40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1100" spc="10" b="0">
                <a:solidFill>
                  <a:srgbClr val="DD6F2C"/>
                </a:solidFill>
                <a:latin typeface="Lato Light"/>
                <a:cs typeface="Lato Light"/>
              </a:rPr>
              <a:t>classification</a:t>
            </a:r>
            <a:endParaRPr sz="1100">
              <a:latin typeface="Lato Light"/>
              <a:cs typeface="Lato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91438" y="1926589"/>
            <a:ext cx="1014730" cy="455295"/>
            <a:chOff x="1091438" y="1926589"/>
            <a:chExt cx="1014730" cy="455295"/>
          </a:xfrm>
        </p:grpSpPr>
        <p:sp>
          <p:nvSpPr>
            <p:cNvPr id="20" name="object 20"/>
            <p:cNvSpPr/>
            <p:nvPr/>
          </p:nvSpPr>
          <p:spPr>
            <a:xfrm>
              <a:off x="1104138" y="1939289"/>
              <a:ext cx="989330" cy="429895"/>
            </a:xfrm>
            <a:custGeom>
              <a:avLst/>
              <a:gdLst/>
              <a:ahLst/>
              <a:cxnLst/>
              <a:rect l="l" t="t" r="r" b="b"/>
              <a:pathLst>
                <a:path w="989330" h="429894">
                  <a:moveTo>
                    <a:pt x="917448" y="0"/>
                  </a:moveTo>
                  <a:lnTo>
                    <a:pt x="71628" y="0"/>
                  </a:lnTo>
                  <a:lnTo>
                    <a:pt x="43746" y="5637"/>
                  </a:lnTo>
                  <a:lnTo>
                    <a:pt x="20978" y="21002"/>
                  </a:lnTo>
                  <a:lnTo>
                    <a:pt x="5628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28" y="385994"/>
                  </a:lnTo>
                  <a:lnTo>
                    <a:pt x="20978" y="408765"/>
                  </a:lnTo>
                  <a:lnTo>
                    <a:pt x="43746" y="424130"/>
                  </a:lnTo>
                  <a:lnTo>
                    <a:pt x="71628" y="429768"/>
                  </a:lnTo>
                  <a:lnTo>
                    <a:pt x="917448" y="429768"/>
                  </a:lnTo>
                  <a:lnTo>
                    <a:pt x="945302" y="424130"/>
                  </a:lnTo>
                  <a:lnTo>
                    <a:pt x="968073" y="408765"/>
                  </a:lnTo>
                  <a:lnTo>
                    <a:pt x="983438" y="385994"/>
                  </a:lnTo>
                  <a:lnTo>
                    <a:pt x="989076" y="358140"/>
                  </a:lnTo>
                  <a:lnTo>
                    <a:pt x="989076" y="71628"/>
                  </a:lnTo>
                  <a:lnTo>
                    <a:pt x="983438" y="43773"/>
                  </a:lnTo>
                  <a:lnTo>
                    <a:pt x="968073" y="21002"/>
                  </a:lnTo>
                  <a:lnTo>
                    <a:pt x="945302" y="5637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04138" y="1939289"/>
              <a:ext cx="989330" cy="429895"/>
            </a:xfrm>
            <a:custGeom>
              <a:avLst/>
              <a:gdLst/>
              <a:ahLst/>
              <a:cxnLst/>
              <a:rect l="l" t="t" r="r" b="b"/>
              <a:pathLst>
                <a:path w="989330" h="429894">
                  <a:moveTo>
                    <a:pt x="0" y="71628"/>
                  </a:moveTo>
                  <a:lnTo>
                    <a:pt x="5628" y="43773"/>
                  </a:lnTo>
                  <a:lnTo>
                    <a:pt x="20978" y="21002"/>
                  </a:lnTo>
                  <a:lnTo>
                    <a:pt x="43746" y="5637"/>
                  </a:lnTo>
                  <a:lnTo>
                    <a:pt x="71628" y="0"/>
                  </a:lnTo>
                  <a:lnTo>
                    <a:pt x="917448" y="0"/>
                  </a:lnTo>
                  <a:lnTo>
                    <a:pt x="945302" y="5637"/>
                  </a:lnTo>
                  <a:lnTo>
                    <a:pt x="968073" y="21002"/>
                  </a:lnTo>
                  <a:lnTo>
                    <a:pt x="983438" y="43773"/>
                  </a:lnTo>
                  <a:lnTo>
                    <a:pt x="989076" y="71628"/>
                  </a:lnTo>
                  <a:lnTo>
                    <a:pt x="989076" y="358140"/>
                  </a:lnTo>
                  <a:lnTo>
                    <a:pt x="983438" y="385994"/>
                  </a:lnTo>
                  <a:lnTo>
                    <a:pt x="968073" y="408765"/>
                  </a:lnTo>
                  <a:lnTo>
                    <a:pt x="945302" y="424130"/>
                  </a:lnTo>
                  <a:lnTo>
                    <a:pt x="917448" y="429768"/>
                  </a:lnTo>
                  <a:lnTo>
                    <a:pt x="71628" y="429768"/>
                  </a:lnTo>
                  <a:lnTo>
                    <a:pt x="43746" y="424130"/>
                  </a:lnTo>
                  <a:lnTo>
                    <a:pt x="20978" y="408765"/>
                  </a:lnTo>
                  <a:lnTo>
                    <a:pt x="5628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134567" y="2056002"/>
            <a:ext cx="9239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 b="0">
                <a:solidFill>
                  <a:srgbClr val="DD6F2C"/>
                </a:solidFill>
                <a:latin typeface="Lato Light"/>
                <a:cs typeface="Lato Light"/>
              </a:rPr>
              <a:t>Feasibility</a:t>
            </a:r>
            <a:r>
              <a:rPr dirty="0" sz="1000" spc="-7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study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38325" y="2536189"/>
            <a:ext cx="885190" cy="455295"/>
            <a:chOff x="1338325" y="2536189"/>
            <a:chExt cx="885190" cy="455295"/>
          </a:xfrm>
        </p:grpSpPr>
        <p:sp>
          <p:nvSpPr>
            <p:cNvPr id="24" name="object 24"/>
            <p:cNvSpPr/>
            <p:nvPr/>
          </p:nvSpPr>
          <p:spPr>
            <a:xfrm>
              <a:off x="1351025" y="25488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787907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8" y="429768"/>
                  </a:lnTo>
                  <a:lnTo>
                    <a:pt x="787907" y="429768"/>
                  </a:lnTo>
                  <a:lnTo>
                    <a:pt x="815762" y="424130"/>
                  </a:lnTo>
                  <a:lnTo>
                    <a:pt x="838533" y="408765"/>
                  </a:lnTo>
                  <a:lnTo>
                    <a:pt x="853898" y="385994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51025" y="25488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787907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5994"/>
                  </a:lnTo>
                  <a:lnTo>
                    <a:pt x="838533" y="408765"/>
                  </a:lnTo>
                  <a:lnTo>
                    <a:pt x="815762" y="424130"/>
                  </a:lnTo>
                  <a:lnTo>
                    <a:pt x="787907" y="429768"/>
                  </a:lnTo>
                  <a:lnTo>
                    <a:pt x="71628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508505" y="2628138"/>
            <a:ext cx="542290" cy="2578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83820" marR="5080" indent="-71755">
              <a:lnSpc>
                <a:spcPts val="860"/>
              </a:lnSpc>
              <a:spcBef>
                <a:spcPts val="215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Identify</a:t>
            </a:r>
            <a:r>
              <a:rPr dirty="0" sz="800" spc="-80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the  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problem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38325" y="3145789"/>
            <a:ext cx="885190" cy="455295"/>
            <a:chOff x="1338325" y="3145789"/>
            <a:chExt cx="885190" cy="455295"/>
          </a:xfrm>
        </p:grpSpPr>
        <p:sp>
          <p:nvSpPr>
            <p:cNvPr id="28" name="object 28"/>
            <p:cNvSpPr/>
            <p:nvPr/>
          </p:nvSpPr>
          <p:spPr>
            <a:xfrm>
              <a:off x="1351025" y="31584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787907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8" y="429768"/>
                  </a:lnTo>
                  <a:lnTo>
                    <a:pt x="787907" y="429768"/>
                  </a:lnTo>
                  <a:lnTo>
                    <a:pt x="815762" y="424130"/>
                  </a:lnTo>
                  <a:lnTo>
                    <a:pt x="838533" y="408765"/>
                  </a:lnTo>
                  <a:lnTo>
                    <a:pt x="853898" y="385994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51025" y="31584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787907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5994"/>
                  </a:lnTo>
                  <a:lnTo>
                    <a:pt x="838533" y="408765"/>
                  </a:lnTo>
                  <a:lnTo>
                    <a:pt x="815762" y="424130"/>
                  </a:lnTo>
                  <a:lnTo>
                    <a:pt x="787907" y="429768"/>
                  </a:lnTo>
                  <a:lnTo>
                    <a:pt x="71628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82013" y="3292855"/>
            <a:ext cx="79629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Design 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a</a:t>
            </a:r>
            <a:r>
              <a:rPr dirty="0" sz="800" spc="-110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solution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38325" y="3756914"/>
            <a:ext cx="885190" cy="455295"/>
            <a:chOff x="1338325" y="3756914"/>
            <a:chExt cx="885190" cy="455295"/>
          </a:xfrm>
        </p:grpSpPr>
        <p:sp>
          <p:nvSpPr>
            <p:cNvPr id="32" name="object 32"/>
            <p:cNvSpPr/>
            <p:nvPr/>
          </p:nvSpPr>
          <p:spPr>
            <a:xfrm>
              <a:off x="1351025" y="376961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787907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6021"/>
                  </a:lnTo>
                  <a:lnTo>
                    <a:pt x="21002" y="408789"/>
                  </a:lnTo>
                  <a:lnTo>
                    <a:pt x="43773" y="424139"/>
                  </a:lnTo>
                  <a:lnTo>
                    <a:pt x="71628" y="429768"/>
                  </a:lnTo>
                  <a:lnTo>
                    <a:pt x="787907" y="429768"/>
                  </a:lnTo>
                  <a:lnTo>
                    <a:pt x="815762" y="424139"/>
                  </a:lnTo>
                  <a:lnTo>
                    <a:pt x="838533" y="408789"/>
                  </a:lnTo>
                  <a:lnTo>
                    <a:pt x="853898" y="386021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51025" y="376961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787907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6021"/>
                  </a:lnTo>
                  <a:lnTo>
                    <a:pt x="838533" y="408789"/>
                  </a:lnTo>
                  <a:lnTo>
                    <a:pt x="815762" y="424139"/>
                  </a:lnTo>
                  <a:lnTo>
                    <a:pt x="787907" y="429768"/>
                  </a:lnTo>
                  <a:lnTo>
                    <a:pt x="71628" y="429768"/>
                  </a:lnTo>
                  <a:lnTo>
                    <a:pt x="43773" y="424139"/>
                  </a:lnTo>
                  <a:lnTo>
                    <a:pt x="21002" y="408789"/>
                  </a:lnTo>
                  <a:lnTo>
                    <a:pt x="5637" y="386021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383538" y="3903065"/>
            <a:ext cx="7899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Literature</a:t>
            </a:r>
            <a:r>
              <a:rPr dirty="0" sz="800" spc="-50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review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260345" y="1926589"/>
            <a:ext cx="1014730" cy="455295"/>
            <a:chOff x="2260345" y="1926589"/>
            <a:chExt cx="1014730" cy="455295"/>
          </a:xfrm>
        </p:grpSpPr>
        <p:sp>
          <p:nvSpPr>
            <p:cNvPr id="36" name="object 36"/>
            <p:cNvSpPr/>
            <p:nvPr/>
          </p:nvSpPr>
          <p:spPr>
            <a:xfrm>
              <a:off x="2273045" y="1939289"/>
              <a:ext cx="989330" cy="429895"/>
            </a:xfrm>
            <a:custGeom>
              <a:avLst/>
              <a:gdLst/>
              <a:ahLst/>
              <a:cxnLst/>
              <a:rect l="l" t="t" r="r" b="b"/>
              <a:pathLst>
                <a:path w="989329" h="429894">
                  <a:moveTo>
                    <a:pt x="917448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8" y="429768"/>
                  </a:lnTo>
                  <a:lnTo>
                    <a:pt x="917448" y="429768"/>
                  </a:lnTo>
                  <a:lnTo>
                    <a:pt x="945302" y="424130"/>
                  </a:lnTo>
                  <a:lnTo>
                    <a:pt x="968073" y="408765"/>
                  </a:lnTo>
                  <a:lnTo>
                    <a:pt x="983438" y="385994"/>
                  </a:lnTo>
                  <a:lnTo>
                    <a:pt x="989076" y="358140"/>
                  </a:lnTo>
                  <a:lnTo>
                    <a:pt x="989076" y="71628"/>
                  </a:lnTo>
                  <a:lnTo>
                    <a:pt x="983438" y="43773"/>
                  </a:lnTo>
                  <a:lnTo>
                    <a:pt x="968073" y="21002"/>
                  </a:lnTo>
                  <a:lnTo>
                    <a:pt x="945302" y="5637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273045" y="1939289"/>
              <a:ext cx="989330" cy="429895"/>
            </a:xfrm>
            <a:custGeom>
              <a:avLst/>
              <a:gdLst/>
              <a:ahLst/>
              <a:cxnLst/>
              <a:rect l="l" t="t" r="r" b="b"/>
              <a:pathLst>
                <a:path w="989329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917448" y="0"/>
                  </a:lnTo>
                  <a:lnTo>
                    <a:pt x="945302" y="5637"/>
                  </a:lnTo>
                  <a:lnTo>
                    <a:pt x="968073" y="21002"/>
                  </a:lnTo>
                  <a:lnTo>
                    <a:pt x="983438" y="43773"/>
                  </a:lnTo>
                  <a:lnTo>
                    <a:pt x="989076" y="71628"/>
                  </a:lnTo>
                  <a:lnTo>
                    <a:pt x="989076" y="358140"/>
                  </a:lnTo>
                  <a:lnTo>
                    <a:pt x="983438" y="385994"/>
                  </a:lnTo>
                  <a:lnTo>
                    <a:pt x="968073" y="408765"/>
                  </a:lnTo>
                  <a:lnTo>
                    <a:pt x="945302" y="424130"/>
                  </a:lnTo>
                  <a:lnTo>
                    <a:pt x="917448" y="429768"/>
                  </a:lnTo>
                  <a:lnTo>
                    <a:pt x="71628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399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395473" y="1987422"/>
            <a:ext cx="741680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55575" marR="5080" indent="-143510">
              <a:lnSpc>
                <a:spcPts val="1080"/>
              </a:lnSpc>
              <a:spcBef>
                <a:spcPts val="229"/>
              </a:spcBef>
            </a:pP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Re</a:t>
            </a:r>
            <a:r>
              <a:rPr dirty="0" sz="1000" b="0">
                <a:solidFill>
                  <a:srgbClr val="DD6F2C"/>
                </a:solidFill>
                <a:latin typeface="Lato Light"/>
                <a:cs typeface="Lato Light"/>
              </a:rPr>
              <a:t>q</a:t>
            </a:r>
            <a:r>
              <a:rPr dirty="0" sz="1000" b="0">
                <a:solidFill>
                  <a:srgbClr val="DD6F2C"/>
                </a:solidFill>
                <a:latin typeface="Lato Light"/>
                <a:cs typeface="Lato Light"/>
              </a:rPr>
              <a:t>u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ire</a:t>
            </a:r>
            <a:r>
              <a:rPr dirty="0" sz="1000" spc="10" b="0">
                <a:solidFill>
                  <a:srgbClr val="DD6F2C"/>
                </a:solidFill>
                <a:latin typeface="Lato Light"/>
                <a:cs typeface="Lato Light"/>
              </a:rPr>
              <a:t>m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ent  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analysis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07233" y="2536189"/>
            <a:ext cx="885190" cy="455295"/>
            <a:chOff x="2507233" y="2536189"/>
            <a:chExt cx="885190" cy="455295"/>
          </a:xfrm>
        </p:grpSpPr>
        <p:sp>
          <p:nvSpPr>
            <p:cNvPr id="40" name="object 40"/>
            <p:cNvSpPr/>
            <p:nvPr/>
          </p:nvSpPr>
          <p:spPr>
            <a:xfrm>
              <a:off x="2519933" y="25488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787907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8" y="429768"/>
                  </a:lnTo>
                  <a:lnTo>
                    <a:pt x="787907" y="429768"/>
                  </a:lnTo>
                  <a:lnTo>
                    <a:pt x="815762" y="424130"/>
                  </a:lnTo>
                  <a:lnTo>
                    <a:pt x="838533" y="408765"/>
                  </a:lnTo>
                  <a:lnTo>
                    <a:pt x="853898" y="385994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519933" y="25488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787907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5994"/>
                  </a:lnTo>
                  <a:lnTo>
                    <a:pt x="838533" y="408765"/>
                  </a:lnTo>
                  <a:lnTo>
                    <a:pt x="815762" y="424130"/>
                  </a:lnTo>
                  <a:lnTo>
                    <a:pt x="787907" y="429768"/>
                  </a:lnTo>
                  <a:lnTo>
                    <a:pt x="71628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2639948" y="2628138"/>
            <a:ext cx="618490" cy="2578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715" indent="141605">
              <a:lnSpc>
                <a:spcPts val="860"/>
              </a:lnSpc>
              <a:spcBef>
                <a:spcPts val="215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Gather  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r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q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u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i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r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m</a:t>
            </a:r>
            <a:r>
              <a:rPr dirty="0" sz="800" spc="-5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n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ts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507233" y="3145789"/>
            <a:ext cx="885190" cy="455295"/>
            <a:chOff x="2507233" y="3145789"/>
            <a:chExt cx="885190" cy="455295"/>
          </a:xfrm>
        </p:grpSpPr>
        <p:sp>
          <p:nvSpPr>
            <p:cNvPr id="44" name="object 44"/>
            <p:cNvSpPr/>
            <p:nvPr/>
          </p:nvSpPr>
          <p:spPr>
            <a:xfrm>
              <a:off x="2519933" y="31584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787907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8" y="429768"/>
                  </a:lnTo>
                  <a:lnTo>
                    <a:pt x="787907" y="429768"/>
                  </a:lnTo>
                  <a:lnTo>
                    <a:pt x="815762" y="424130"/>
                  </a:lnTo>
                  <a:lnTo>
                    <a:pt x="838533" y="408765"/>
                  </a:lnTo>
                  <a:lnTo>
                    <a:pt x="853898" y="385994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519933" y="31584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787907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5994"/>
                  </a:lnTo>
                  <a:lnTo>
                    <a:pt x="838533" y="408765"/>
                  </a:lnTo>
                  <a:lnTo>
                    <a:pt x="815762" y="424130"/>
                  </a:lnTo>
                  <a:lnTo>
                    <a:pt x="787907" y="429768"/>
                  </a:lnTo>
                  <a:lnTo>
                    <a:pt x="71628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399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639948" y="3237992"/>
            <a:ext cx="618490" cy="2578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715" indent="120014">
              <a:lnSpc>
                <a:spcPts val="860"/>
              </a:lnSpc>
              <a:spcBef>
                <a:spcPts val="215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Analyze  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r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q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u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i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r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m</a:t>
            </a:r>
            <a:r>
              <a:rPr dirty="0" sz="800" spc="-5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n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ts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507233" y="3756914"/>
            <a:ext cx="885190" cy="455295"/>
            <a:chOff x="2507233" y="3756914"/>
            <a:chExt cx="885190" cy="455295"/>
          </a:xfrm>
        </p:grpSpPr>
        <p:sp>
          <p:nvSpPr>
            <p:cNvPr id="48" name="object 48"/>
            <p:cNvSpPr/>
            <p:nvPr/>
          </p:nvSpPr>
          <p:spPr>
            <a:xfrm>
              <a:off x="2519933" y="376961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787907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6021"/>
                  </a:lnTo>
                  <a:lnTo>
                    <a:pt x="21002" y="408789"/>
                  </a:lnTo>
                  <a:lnTo>
                    <a:pt x="43773" y="424139"/>
                  </a:lnTo>
                  <a:lnTo>
                    <a:pt x="71628" y="429768"/>
                  </a:lnTo>
                  <a:lnTo>
                    <a:pt x="787907" y="429768"/>
                  </a:lnTo>
                  <a:lnTo>
                    <a:pt x="815762" y="424139"/>
                  </a:lnTo>
                  <a:lnTo>
                    <a:pt x="838533" y="408789"/>
                  </a:lnTo>
                  <a:lnTo>
                    <a:pt x="853898" y="386021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519933" y="376961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787907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6021"/>
                  </a:lnTo>
                  <a:lnTo>
                    <a:pt x="838533" y="408789"/>
                  </a:lnTo>
                  <a:lnTo>
                    <a:pt x="815762" y="424139"/>
                  </a:lnTo>
                  <a:lnTo>
                    <a:pt x="787907" y="429768"/>
                  </a:lnTo>
                  <a:lnTo>
                    <a:pt x="71628" y="429768"/>
                  </a:lnTo>
                  <a:lnTo>
                    <a:pt x="43773" y="424139"/>
                  </a:lnTo>
                  <a:lnTo>
                    <a:pt x="21002" y="408789"/>
                  </a:lnTo>
                  <a:lnTo>
                    <a:pt x="5637" y="386021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556764" y="3894531"/>
            <a:ext cx="784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 b="0">
                <a:solidFill>
                  <a:srgbClr val="DD6F2C"/>
                </a:solidFill>
                <a:latin typeface="Lato Light"/>
                <a:cs typeface="Lato Light"/>
              </a:rPr>
              <a:t>Well</a:t>
            </a:r>
            <a:r>
              <a:rPr dirty="0" sz="900" spc="-80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900" spc="10" b="0">
                <a:solidFill>
                  <a:srgbClr val="DD6F2C"/>
                </a:solidFill>
                <a:latin typeface="Lato Light"/>
                <a:cs typeface="Lato Light"/>
              </a:rPr>
              <a:t>optimized</a:t>
            </a:r>
            <a:endParaRPr sz="900">
              <a:latin typeface="Lato Light"/>
              <a:cs typeface="Lato Ligh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429253" y="1926589"/>
            <a:ext cx="1014730" cy="455295"/>
            <a:chOff x="3429253" y="1926589"/>
            <a:chExt cx="1014730" cy="455295"/>
          </a:xfrm>
        </p:grpSpPr>
        <p:sp>
          <p:nvSpPr>
            <p:cNvPr id="52" name="object 52"/>
            <p:cNvSpPr/>
            <p:nvPr/>
          </p:nvSpPr>
          <p:spPr>
            <a:xfrm>
              <a:off x="3441953" y="1939289"/>
              <a:ext cx="989330" cy="429895"/>
            </a:xfrm>
            <a:custGeom>
              <a:avLst/>
              <a:gdLst/>
              <a:ahLst/>
              <a:cxnLst/>
              <a:rect l="l" t="t" r="r" b="b"/>
              <a:pathLst>
                <a:path w="989329" h="429894">
                  <a:moveTo>
                    <a:pt x="917448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8" y="429768"/>
                  </a:lnTo>
                  <a:lnTo>
                    <a:pt x="917448" y="429768"/>
                  </a:lnTo>
                  <a:lnTo>
                    <a:pt x="945302" y="424130"/>
                  </a:lnTo>
                  <a:lnTo>
                    <a:pt x="968073" y="408765"/>
                  </a:lnTo>
                  <a:lnTo>
                    <a:pt x="983438" y="385994"/>
                  </a:lnTo>
                  <a:lnTo>
                    <a:pt x="989076" y="358140"/>
                  </a:lnTo>
                  <a:lnTo>
                    <a:pt x="989076" y="71628"/>
                  </a:lnTo>
                  <a:lnTo>
                    <a:pt x="983438" y="43773"/>
                  </a:lnTo>
                  <a:lnTo>
                    <a:pt x="968073" y="21002"/>
                  </a:lnTo>
                  <a:lnTo>
                    <a:pt x="945302" y="5637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441953" y="1939289"/>
              <a:ext cx="989330" cy="429895"/>
            </a:xfrm>
            <a:custGeom>
              <a:avLst/>
              <a:gdLst/>
              <a:ahLst/>
              <a:cxnLst/>
              <a:rect l="l" t="t" r="r" b="b"/>
              <a:pathLst>
                <a:path w="989329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917448" y="0"/>
                  </a:lnTo>
                  <a:lnTo>
                    <a:pt x="945302" y="5637"/>
                  </a:lnTo>
                  <a:lnTo>
                    <a:pt x="968073" y="21002"/>
                  </a:lnTo>
                  <a:lnTo>
                    <a:pt x="983438" y="43773"/>
                  </a:lnTo>
                  <a:lnTo>
                    <a:pt x="989076" y="71628"/>
                  </a:lnTo>
                  <a:lnTo>
                    <a:pt x="989076" y="358140"/>
                  </a:lnTo>
                  <a:lnTo>
                    <a:pt x="983438" y="385994"/>
                  </a:lnTo>
                  <a:lnTo>
                    <a:pt x="968073" y="408765"/>
                  </a:lnTo>
                  <a:lnTo>
                    <a:pt x="945302" y="424130"/>
                  </a:lnTo>
                  <a:lnTo>
                    <a:pt x="917448" y="429768"/>
                  </a:lnTo>
                  <a:lnTo>
                    <a:pt x="71628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660775" y="1987422"/>
            <a:ext cx="550545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 indent="59055">
              <a:lnSpc>
                <a:spcPts val="1080"/>
              </a:lnSpc>
              <a:spcBef>
                <a:spcPts val="229"/>
              </a:spcBef>
            </a:pP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System  </a:t>
            </a:r>
            <a:r>
              <a:rPr dirty="0" sz="1000" spc="-5" b="0">
                <a:solidFill>
                  <a:srgbClr val="DD6F2C"/>
                </a:solidFill>
                <a:latin typeface="Lato Light"/>
                <a:cs typeface="Lato Light"/>
              </a:rPr>
              <a:t>d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esi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g</a:t>
            </a:r>
            <a:r>
              <a:rPr dirty="0" sz="1000" spc="-5" b="0">
                <a:solidFill>
                  <a:srgbClr val="DD6F2C"/>
                </a:solidFill>
                <a:latin typeface="Lato Light"/>
                <a:cs typeface="Lato Light"/>
              </a:rPr>
              <a:t>n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ing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676141" y="2536189"/>
            <a:ext cx="885190" cy="455295"/>
            <a:chOff x="3676141" y="2536189"/>
            <a:chExt cx="885190" cy="455295"/>
          </a:xfrm>
        </p:grpSpPr>
        <p:sp>
          <p:nvSpPr>
            <p:cNvPr id="56" name="object 56"/>
            <p:cNvSpPr/>
            <p:nvPr/>
          </p:nvSpPr>
          <p:spPr>
            <a:xfrm>
              <a:off x="3688841" y="25488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787908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8" y="429768"/>
                  </a:lnTo>
                  <a:lnTo>
                    <a:pt x="787908" y="429768"/>
                  </a:lnTo>
                  <a:lnTo>
                    <a:pt x="815762" y="424130"/>
                  </a:lnTo>
                  <a:lnTo>
                    <a:pt x="838533" y="408765"/>
                  </a:lnTo>
                  <a:lnTo>
                    <a:pt x="853898" y="385994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688841" y="25488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787908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5994"/>
                  </a:lnTo>
                  <a:lnTo>
                    <a:pt x="838533" y="408765"/>
                  </a:lnTo>
                  <a:lnTo>
                    <a:pt x="815762" y="424130"/>
                  </a:lnTo>
                  <a:lnTo>
                    <a:pt x="787908" y="429768"/>
                  </a:lnTo>
                  <a:lnTo>
                    <a:pt x="71628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3737609" y="2683002"/>
            <a:ext cx="7626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Interface</a:t>
            </a:r>
            <a:r>
              <a:rPr dirty="0" sz="800" spc="-5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Design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76141" y="3145789"/>
            <a:ext cx="885190" cy="455295"/>
            <a:chOff x="3676141" y="3145789"/>
            <a:chExt cx="885190" cy="455295"/>
          </a:xfrm>
        </p:grpSpPr>
        <p:sp>
          <p:nvSpPr>
            <p:cNvPr id="60" name="object 60"/>
            <p:cNvSpPr/>
            <p:nvPr/>
          </p:nvSpPr>
          <p:spPr>
            <a:xfrm>
              <a:off x="3688841" y="31584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787908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8" y="429768"/>
                  </a:lnTo>
                  <a:lnTo>
                    <a:pt x="787908" y="429768"/>
                  </a:lnTo>
                  <a:lnTo>
                    <a:pt x="815762" y="424130"/>
                  </a:lnTo>
                  <a:lnTo>
                    <a:pt x="838533" y="408765"/>
                  </a:lnTo>
                  <a:lnTo>
                    <a:pt x="853898" y="385994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8841" y="31584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787908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5994"/>
                  </a:lnTo>
                  <a:lnTo>
                    <a:pt x="838533" y="408765"/>
                  </a:lnTo>
                  <a:lnTo>
                    <a:pt x="815762" y="424130"/>
                  </a:lnTo>
                  <a:lnTo>
                    <a:pt x="787908" y="429768"/>
                  </a:lnTo>
                  <a:lnTo>
                    <a:pt x="71628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3816858" y="3237992"/>
            <a:ext cx="603250" cy="2578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55575" marR="5080" indent="-143510">
              <a:lnSpc>
                <a:spcPts val="860"/>
              </a:lnSpc>
              <a:spcBef>
                <a:spcPts val="215"/>
              </a:spcBef>
            </a:pP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A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r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c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h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it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ct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u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r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a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l 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design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676141" y="3756914"/>
            <a:ext cx="885190" cy="455295"/>
            <a:chOff x="3676141" y="3756914"/>
            <a:chExt cx="885190" cy="455295"/>
          </a:xfrm>
        </p:grpSpPr>
        <p:sp>
          <p:nvSpPr>
            <p:cNvPr id="64" name="object 64"/>
            <p:cNvSpPr/>
            <p:nvPr/>
          </p:nvSpPr>
          <p:spPr>
            <a:xfrm>
              <a:off x="3688841" y="376961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787908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6021"/>
                  </a:lnTo>
                  <a:lnTo>
                    <a:pt x="21002" y="408789"/>
                  </a:lnTo>
                  <a:lnTo>
                    <a:pt x="43773" y="424139"/>
                  </a:lnTo>
                  <a:lnTo>
                    <a:pt x="71628" y="429768"/>
                  </a:lnTo>
                  <a:lnTo>
                    <a:pt x="787908" y="429768"/>
                  </a:lnTo>
                  <a:lnTo>
                    <a:pt x="815762" y="424139"/>
                  </a:lnTo>
                  <a:lnTo>
                    <a:pt x="838533" y="408789"/>
                  </a:lnTo>
                  <a:lnTo>
                    <a:pt x="853898" y="386021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8841" y="376961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787908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6021"/>
                  </a:lnTo>
                  <a:lnTo>
                    <a:pt x="838533" y="408789"/>
                  </a:lnTo>
                  <a:lnTo>
                    <a:pt x="815762" y="424139"/>
                  </a:lnTo>
                  <a:lnTo>
                    <a:pt x="787908" y="429768"/>
                  </a:lnTo>
                  <a:lnTo>
                    <a:pt x="71628" y="429768"/>
                  </a:lnTo>
                  <a:lnTo>
                    <a:pt x="43773" y="424139"/>
                  </a:lnTo>
                  <a:lnTo>
                    <a:pt x="21002" y="408789"/>
                  </a:lnTo>
                  <a:lnTo>
                    <a:pt x="5637" y="386021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3758946" y="3903065"/>
            <a:ext cx="71818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Detailed</a:t>
            </a:r>
            <a:r>
              <a:rPr dirty="0" sz="800" spc="-60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design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598161" y="1926589"/>
            <a:ext cx="1014730" cy="455295"/>
            <a:chOff x="4598161" y="1926589"/>
            <a:chExt cx="1014730" cy="455295"/>
          </a:xfrm>
        </p:grpSpPr>
        <p:sp>
          <p:nvSpPr>
            <p:cNvPr id="68" name="object 68"/>
            <p:cNvSpPr/>
            <p:nvPr/>
          </p:nvSpPr>
          <p:spPr>
            <a:xfrm>
              <a:off x="4610861" y="1939289"/>
              <a:ext cx="989330" cy="429895"/>
            </a:xfrm>
            <a:custGeom>
              <a:avLst/>
              <a:gdLst/>
              <a:ahLst/>
              <a:cxnLst/>
              <a:rect l="l" t="t" r="r" b="b"/>
              <a:pathLst>
                <a:path w="989329" h="429894">
                  <a:moveTo>
                    <a:pt x="917448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7" y="429768"/>
                  </a:lnTo>
                  <a:lnTo>
                    <a:pt x="917448" y="429768"/>
                  </a:lnTo>
                  <a:lnTo>
                    <a:pt x="945302" y="424130"/>
                  </a:lnTo>
                  <a:lnTo>
                    <a:pt x="968073" y="408765"/>
                  </a:lnTo>
                  <a:lnTo>
                    <a:pt x="983438" y="385994"/>
                  </a:lnTo>
                  <a:lnTo>
                    <a:pt x="989076" y="358140"/>
                  </a:lnTo>
                  <a:lnTo>
                    <a:pt x="989076" y="71628"/>
                  </a:lnTo>
                  <a:lnTo>
                    <a:pt x="983438" y="43773"/>
                  </a:lnTo>
                  <a:lnTo>
                    <a:pt x="968073" y="21002"/>
                  </a:lnTo>
                  <a:lnTo>
                    <a:pt x="945302" y="5637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610861" y="1939289"/>
              <a:ext cx="989330" cy="429895"/>
            </a:xfrm>
            <a:custGeom>
              <a:avLst/>
              <a:gdLst/>
              <a:ahLst/>
              <a:cxnLst/>
              <a:rect l="l" t="t" r="r" b="b"/>
              <a:pathLst>
                <a:path w="989329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917448" y="0"/>
                  </a:lnTo>
                  <a:lnTo>
                    <a:pt x="945302" y="5637"/>
                  </a:lnTo>
                  <a:lnTo>
                    <a:pt x="968073" y="21002"/>
                  </a:lnTo>
                  <a:lnTo>
                    <a:pt x="983438" y="43773"/>
                  </a:lnTo>
                  <a:lnTo>
                    <a:pt x="989076" y="71628"/>
                  </a:lnTo>
                  <a:lnTo>
                    <a:pt x="989076" y="358140"/>
                  </a:lnTo>
                  <a:lnTo>
                    <a:pt x="983438" y="385994"/>
                  </a:lnTo>
                  <a:lnTo>
                    <a:pt x="968073" y="408765"/>
                  </a:lnTo>
                  <a:lnTo>
                    <a:pt x="945302" y="424130"/>
                  </a:lnTo>
                  <a:lnTo>
                    <a:pt x="917448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4654677" y="2056002"/>
            <a:ext cx="9004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Implementation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4845050" y="2536189"/>
            <a:ext cx="885190" cy="455295"/>
            <a:chOff x="4845050" y="2536189"/>
            <a:chExt cx="885190" cy="455295"/>
          </a:xfrm>
        </p:grpSpPr>
        <p:sp>
          <p:nvSpPr>
            <p:cNvPr id="72" name="object 72"/>
            <p:cNvSpPr/>
            <p:nvPr/>
          </p:nvSpPr>
          <p:spPr>
            <a:xfrm>
              <a:off x="4857750" y="25488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787908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7" y="429768"/>
                  </a:lnTo>
                  <a:lnTo>
                    <a:pt x="787908" y="429768"/>
                  </a:lnTo>
                  <a:lnTo>
                    <a:pt x="815762" y="424130"/>
                  </a:lnTo>
                  <a:lnTo>
                    <a:pt x="838533" y="408765"/>
                  </a:lnTo>
                  <a:lnTo>
                    <a:pt x="853898" y="385994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857750" y="25488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787908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5994"/>
                  </a:lnTo>
                  <a:lnTo>
                    <a:pt x="838533" y="408765"/>
                  </a:lnTo>
                  <a:lnTo>
                    <a:pt x="815762" y="424130"/>
                  </a:lnTo>
                  <a:lnTo>
                    <a:pt x="787908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4970779" y="2517724"/>
            <a:ext cx="633095" cy="47815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ctr" marL="12700" marR="5080" indent="635">
              <a:lnSpc>
                <a:spcPct val="90100"/>
              </a:lnSpc>
              <a:spcBef>
                <a:spcPts val="200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Implement 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a 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document 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s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gm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n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t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a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tion 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algorithm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845050" y="3145789"/>
            <a:ext cx="885190" cy="455295"/>
            <a:chOff x="4845050" y="3145789"/>
            <a:chExt cx="885190" cy="455295"/>
          </a:xfrm>
        </p:grpSpPr>
        <p:sp>
          <p:nvSpPr>
            <p:cNvPr id="76" name="object 76"/>
            <p:cNvSpPr/>
            <p:nvPr/>
          </p:nvSpPr>
          <p:spPr>
            <a:xfrm>
              <a:off x="4857750" y="31584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787908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7" y="429768"/>
                  </a:lnTo>
                  <a:lnTo>
                    <a:pt x="787908" y="429768"/>
                  </a:lnTo>
                  <a:lnTo>
                    <a:pt x="815762" y="424130"/>
                  </a:lnTo>
                  <a:lnTo>
                    <a:pt x="838533" y="408765"/>
                  </a:lnTo>
                  <a:lnTo>
                    <a:pt x="853898" y="385994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857750" y="3158489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787908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5994"/>
                  </a:lnTo>
                  <a:lnTo>
                    <a:pt x="838533" y="408765"/>
                  </a:lnTo>
                  <a:lnTo>
                    <a:pt x="815762" y="424130"/>
                  </a:lnTo>
                  <a:lnTo>
                    <a:pt x="787908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4989067" y="3128264"/>
            <a:ext cx="596900" cy="47752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ctr" marL="12700" marR="5080" indent="635">
              <a:lnSpc>
                <a:spcPts val="860"/>
              </a:lnSpc>
              <a:spcBef>
                <a:spcPts val="215"/>
              </a:spcBef>
            </a:pP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Implement</a:t>
            </a:r>
            <a:r>
              <a:rPr dirty="0" sz="800" spc="-9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a 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document  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class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i</a:t>
            </a:r>
            <a:r>
              <a:rPr dirty="0" sz="800" spc="-5" b="0">
                <a:solidFill>
                  <a:srgbClr val="DD6F2C"/>
                </a:solidFill>
                <a:latin typeface="Lato Light"/>
                <a:cs typeface="Lato Light"/>
              </a:rPr>
              <a:t>f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ic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a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tion 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algorithm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845050" y="3756914"/>
            <a:ext cx="885190" cy="455295"/>
            <a:chOff x="4845050" y="3756914"/>
            <a:chExt cx="885190" cy="455295"/>
          </a:xfrm>
        </p:grpSpPr>
        <p:sp>
          <p:nvSpPr>
            <p:cNvPr id="80" name="object 80"/>
            <p:cNvSpPr/>
            <p:nvPr/>
          </p:nvSpPr>
          <p:spPr>
            <a:xfrm>
              <a:off x="4857750" y="376961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787908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6021"/>
                  </a:lnTo>
                  <a:lnTo>
                    <a:pt x="21002" y="408789"/>
                  </a:lnTo>
                  <a:lnTo>
                    <a:pt x="43773" y="424139"/>
                  </a:lnTo>
                  <a:lnTo>
                    <a:pt x="71627" y="429768"/>
                  </a:lnTo>
                  <a:lnTo>
                    <a:pt x="787908" y="429768"/>
                  </a:lnTo>
                  <a:lnTo>
                    <a:pt x="815762" y="424139"/>
                  </a:lnTo>
                  <a:lnTo>
                    <a:pt x="838533" y="408789"/>
                  </a:lnTo>
                  <a:lnTo>
                    <a:pt x="853898" y="386021"/>
                  </a:lnTo>
                  <a:lnTo>
                    <a:pt x="859536" y="358140"/>
                  </a:lnTo>
                  <a:lnTo>
                    <a:pt x="859536" y="71628"/>
                  </a:lnTo>
                  <a:lnTo>
                    <a:pt x="853898" y="43773"/>
                  </a:lnTo>
                  <a:lnTo>
                    <a:pt x="838533" y="21002"/>
                  </a:lnTo>
                  <a:lnTo>
                    <a:pt x="815762" y="5637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857750" y="376961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787908" y="0"/>
                  </a:lnTo>
                  <a:lnTo>
                    <a:pt x="815762" y="5637"/>
                  </a:lnTo>
                  <a:lnTo>
                    <a:pt x="838533" y="21002"/>
                  </a:lnTo>
                  <a:lnTo>
                    <a:pt x="853898" y="43773"/>
                  </a:lnTo>
                  <a:lnTo>
                    <a:pt x="859536" y="71628"/>
                  </a:lnTo>
                  <a:lnTo>
                    <a:pt x="859536" y="358140"/>
                  </a:lnTo>
                  <a:lnTo>
                    <a:pt x="853898" y="386021"/>
                  </a:lnTo>
                  <a:lnTo>
                    <a:pt x="838533" y="408789"/>
                  </a:lnTo>
                  <a:lnTo>
                    <a:pt x="815762" y="424139"/>
                  </a:lnTo>
                  <a:lnTo>
                    <a:pt x="787908" y="429768"/>
                  </a:lnTo>
                  <a:lnTo>
                    <a:pt x="71627" y="429768"/>
                  </a:lnTo>
                  <a:lnTo>
                    <a:pt x="43773" y="424139"/>
                  </a:lnTo>
                  <a:lnTo>
                    <a:pt x="21002" y="408789"/>
                  </a:lnTo>
                  <a:lnTo>
                    <a:pt x="5637" y="386021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4890008" y="3793337"/>
            <a:ext cx="795020" cy="36766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ctr" marL="12700" marR="5080" indent="-1270">
              <a:lnSpc>
                <a:spcPts val="860"/>
              </a:lnSpc>
              <a:spcBef>
                <a:spcPts val="215"/>
              </a:spcBef>
            </a:pP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Implement 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assisted</a:t>
            </a:r>
            <a:r>
              <a:rPr dirty="0" sz="800" spc="-8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scanning  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module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5767070" y="1926589"/>
            <a:ext cx="1014730" cy="455295"/>
            <a:chOff x="5767070" y="1926589"/>
            <a:chExt cx="1014730" cy="455295"/>
          </a:xfrm>
        </p:grpSpPr>
        <p:sp>
          <p:nvSpPr>
            <p:cNvPr id="84" name="object 84"/>
            <p:cNvSpPr/>
            <p:nvPr/>
          </p:nvSpPr>
          <p:spPr>
            <a:xfrm>
              <a:off x="5779770" y="1939289"/>
              <a:ext cx="989330" cy="429895"/>
            </a:xfrm>
            <a:custGeom>
              <a:avLst/>
              <a:gdLst/>
              <a:ahLst/>
              <a:cxnLst/>
              <a:rect l="l" t="t" r="r" b="b"/>
              <a:pathLst>
                <a:path w="989329" h="429894">
                  <a:moveTo>
                    <a:pt x="917448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7" y="429768"/>
                  </a:lnTo>
                  <a:lnTo>
                    <a:pt x="917448" y="429768"/>
                  </a:lnTo>
                  <a:lnTo>
                    <a:pt x="945302" y="424130"/>
                  </a:lnTo>
                  <a:lnTo>
                    <a:pt x="968073" y="408765"/>
                  </a:lnTo>
                  <a:lnTo>
                    <a:pt x="983438" y="385994"/>
                  </a:lnTo>
                  <a:lnTo>
                    <a:pt x="989076" y="358140"/>
                  </a:lnTo>
                  <a:lnTo>
                    <a:pt x="989076" y="71628"/>
                  </a:lnTo>
                  <a:lnTo>
                    <a:pt x="983438" y="43773"/>
                  </a:lnTo>
                  <a:lnTo>
                    <a:pt x="968073" y="21002"/>
                  </a:lnTo>
                  <a:lnTo>
                    <a:pt x="945302" y="5637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5779770" y="1939289"/>
              <a:ext cx="989330" cy="429895"/>
            </a:xfrm>
            <a:custGeom>
              <a:avLst/>
              <a:gdLst/>
              <a:ahLst/>
              <a:cxnLst/>
              <a:rect l="l" t="t" r="r" b="b"/>
              <a:pathLst>
                <a:path w="989329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917448" y="0"/>
                  </a:lnTo>
                  <a:lnTo>
                    <a:pt x="945302" y="5637"/>
                  </a:lnTo>
                  <a:lnTo>
                    <a:pt x="968073" y="21002"/>
                  </a:lnTo>
                  <a:lnTo>
                    <a:pt x="983438" y="43773"/>
                  </a:lnTo>
                  <a:lnTo>
                    <a:pt x="989076" y="71628"/>
                  </a:lnTo>
                  <a:lnTo>
                    <a:pt x="989076" y="358140"/>
                  </a:lnTo>
                  <a:lnTo>
                    <a:pt x="983438" y="385994"/>
                  </a:lnTo>
                  <a:lnTo>
                    <a:pt x="968073" y="408765"/>
                  </a:lnTo>
                  <a:lnTo>
                    <a:pt x="945302" y="424130"/>
                  </a:lnTo>
                  <a:lnTo>
                    <a:pt x="917448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6057391" y="2056002"/>
            <a:ext cx="4349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Testing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6015482" y="2536189"/>
            <a:ext cx="883919" cy="455295"/>
            <a:chOff x="6015482" y="2536189"/>
            <a:chExt cx="883919" cy="455295"/>
          </a:xfrm>
        </p:grpSpPr>
        <p:sp>
          <p:nvSpPr>
            <p:cNvPr id="88" name="object 88"/>
            <p:cNvSpPr/>
            <p:nvPr/>
          </p:nvSpPr>
          <p:spPr>
            <a:xfrm>
              <a:off x="6028182" y="2548889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4">
                  <a:moveTo>
                    <a:pt x="786384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7" y="429768"/>
                  </a:lnTo>
                  <a:lnTo>
                    <a:pt x="786384" y="429768"/>
                  </a:lnTo>
                  <a:lnTo>
                    <a:pt x="814238" y="424130"/>
                  </a:lnTo>
                  <a:lnTo>
                    <a:pt x="837009" y="408765"/>
                  </a:lnTo>
                  <a:lnTo>
                    <a:pt x="852374" y="385994"/>
                  </a:lnTo>
                  <a:lnTo>
                    <a:pt x="858012" y="358140"/>
                  </a:lnTo>
                  <a:lnTo>
                    <a:pt x="858012" y="71628"/>
                  </a:lnTo>
                  <a:lnTo>
                    <a:pt x="852374" y="43773"/>
                  </a:lnTo>
                  <a:lnTo>
                    <a:pt x="837009" y="21002"/>
                  </a:lnTo>
                  <a:lnTo>
                    <a:pt x="814238" y="5637"/>
                  </a:lnTo>
                  <a:lnTo>
                    <a:pt x="786384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6028182" y="2548889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786384" y="0"/>
                  </a:lnTo>
                  <a:lnTo>
                    <a:pt x="814238" y="5637"/>
                  </a:lnTo>
                  <a:lnTo>
                    <a:pt x="837009" y="21002"/>
                  </a:lnTo>
                  <a:lnTo>
                    <a:pt x="852374" y="43773"/>
                  </a:lnTo>
                  <a:lnTo>
                    <a:pt x="858012" y="71628"/>
                  </a:lnTo>
                  <a:lnTo>
                    <a:pt x="858012" y="358140"/>
                  </a:lnTo>
                  <a:lnTo>
                    <a:pt x="852374" y="385994"/>
                  </a:lnTo>
                  <a:lnTo>
                    <a:pt x="837009" y="408765"/>
                  </a:lnTo>
                  <a:lnTo>
                    <a:pt x="814238" y="424130"/>
                  </a:lnTo>
                  <a:lnTo>
                    <a:pt x="786384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6182995" y="2683002"/>
            <a:ext cx="54800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Unit</a:t>
            </a:r>
            <a:r>
              <a:rPr dirty="0" sz="800" spc="-5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testing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6015482" y="3145789"/>
            <a:ext cx="883919" cy="455295"/>
            <a:chOff x="6015482" y="3145789"/>
            <a:chExt cx="883919" cy="455295"/>
          </a:xfrm>
        </p:grpSpPr>
        <p:sp>
          <p:nvSpPr>
            <p:cNvPr id="92" name="object 92"/>
            <p:cNvSpPr/>
            <p:nvPr/>
          </p:nvSpPr>
          <p:spPr>
            <a:xfrm>
              <a:off x="6028182" y="3158489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786384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7" y="429768"/>
                  </a:lnTo>
                  <a:lnTo>
                    <a:pt x="786384" y="429768"/>
                  </a:lnTo>
                  <a:lnTo>
                    <a:pt x="814238" y="424130"/>
                  </a:lnTo>
                  <a:lnTo>
                    <a:pt x="837009" y="408765"/>
                  </a:lnTo>
                  <a:lnTo>
                    <a:pt x="852374" y="385994"/>
                  </a:lnTo>
                  <a:lnTo>
                    <a:pt x="858012" y="358140"/>
                  </a:lnTo>
                  <a:lnTo>
                    <a:pt x="858012" y="71628"/>
                  </a:lnTo>
                  <a:lnTo>
                    <a:pt x="852374" y="43773"/>
                  </a:lnTo>
                  <a:lnTo>
                    <a:pt x="837009" y="21002"/>
                  </a:lnTo>
                  <a:lnTo>
                    <a:pt x="814238" y="5637"/>
                  </a:lnTo>
                  <a:lnTo>
                    <a:pt x="786384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6028182" y="3158489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786384" y="0"/>
                  </a:lnTo>
                  <a:lnTo>
                    <a:pt x="814238" y="5637"/>
                  </a:lnTo>
                  <a:lnTo>
                    <a:pt x="837009" y="21002"/>
                  </a:lnTo>
                  <a:lnTo>
                    <a:pt x="852374" y="43773"/>
                  </a:lnTo>
                  <a:lnTo>
                    <a:pt x="858012" y="71628"/>
                  </a:lnTo>
                  <a:lnTo>
                    <a:pt x="858012" y="358140"/>
                  </a:lnTo>
                  <a:lnTo>
                    <a:pt x="852374" y="385994"/>
                  </a:lnTo>
                  <a:lnTo>
                    <a:pt x="837009" y="408765"/>
                  </a:lnTo>
                  <a:lnTo>
                    <a:pt x="814238" y="424130"/>
                  </a:lnTo>
                  <a:lnTo>
                    <a:pt x="786384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6198234" y="3237992"/>
            <a:ext cx="517525" cy="2578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05410" marR="5080" indent="-93345">
              <a:lnSpc>
                <a:spcPts val="860"/>
              </a:lnSpc>
              <a:spcBef>
                <a:spcPts val="215"/>
              </a:spcBef>
            </a:pPr>
            <a:r>
              <a:rPr dirty="0" sz="800" spc="15" b="0">
                <a:solidFill>
                  <a:srgbClr val="DD6F2C"/>
                </a:solidFill>
                <a:latin typeface="Lato Light"/>
                <a:cs typeface="Lato Light"/>
              </a:rPr>
              <a:t>I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n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t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g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r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a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tion 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testing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015482" y="3756914"/>
            <a:ext cx="883919" cy="455295"/>
            <a:chOff x="6015482" y="3756914"/>
            <a:chExt cx="883919" cy="455295"/>
          </a:xfrm>
        </p:grpSpPr>
        <p:sp>
          <p:nvSpPr>
            <p:cNvPr id="96" name="object 96"/>
            <p:cNvSpPr/>
            <p:nvPr/>
          </p:nvSpPr>
          <p:spPr>
            <a:xfrm>
              <a:off x="6028182" y="3769614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786384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6021"/>
                  </a:lnTo>
                  <a:lnTo>
                    <a:pt x="21002" y="408789"/>
                  </a:lnTo>
                  <a:lnTo>
                    <a:pt x="43773" y="424139"/>
                  </a:lnTo>
                  <a:lnTo>
                    <a:pt x="71627" y="429768"/>
                  </a:lnTo>
                  <a:lnTo>
                    <a:pt x="786384" y="429768"/>
                  </a:lnTo>
                  <a:lnTo>
                    <a:pt x="814238" y="424139"/>
                  </a:lnTo>
                  <a:lnTo>
                    <a:pt x="837009" y="408789"/>
                  </a:lnTo>
                  <a:lnTo>
                    <a:pt x="852374" y="386021"/>
                  </a:lnTo>
                  <a:lnTo>
                    <a:pt x="858012" y="358140"/>
                  </a:lnTo>
                  <a:lnTo>
                    <a:pt x="858012" y="71628"/>
                  </a:lnTo>
                  <a:lnTo>
                    <a:pt x="852374" y="43773"/>
                  </a:lnTo>
                  <a:lnTo>
                    <a:pt x="837009" y="21002"/>
                  </a:lnTo>
                  <a:lnTo>
                    <a:pt x="814238" y="5637"/>
                  </a:lnTo>
                  <a:lnTo>
                    <a:pt x="786384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6028182" y="3769614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786384" y="0"/>
                  </a:lnTo>
                  <a:lnTo>
                    <a:pt x="814238" y="5637"/>
                  </a:lnTo>
                  <a:lnTo>
                    <a:pt x="837009" y="21002"/>
                  </a:lnTo>
                  <a:lnTo>
                    <a:pt x="852374" y="43773"/>
                  </a:lnTo>
                  <a:lnTo>
                    <a:pt x="858012" y="71628"/>
                  </a:lnTo>
                  <a:lnTo>
                    <a:pt x="858012" y="358140"/>
                  </a:lnTo>
                  <a:lnTo>
                    <a:pt x="852374" y="386021"/>
                  </a:lnTo>
                  <a:lnTo>
                    <a:pt x="837009" y="408789"/>
                  </a:lnTo>
                  <a:lnTo>
                    <a:pt x="814238" y="424139"/>
                  </a:lnTo>
                  <a:lnTo>
                    <a:pt x="786384" y="429768"/>
                  </a:lnTo>
                  <a:lnTo>
                    <a:pt x="71627" y="429768"/>
                  </a:lnTo>
                  <a:lnTo>
                    <a:pt x="43773" y="424139"/>
                  </a:lnTo>
                  <a:lnTo>
                    <a:pt x="21002" y="408789"/>
                  </a:lnTo>
                  <a:lnTo>
                    <a:pt x="5637" y="386021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6115939" y="3903065"/>
            <a:ext cx="6807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System</a:t>
            </a:r>
            <a:r>
              <a:rPr dirty="0" sz="800" spc="-60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testing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015482" y="4366514"/>
            <a:ext cx="883919" cy="455295"/>
            <a:chOff x="6015482" y="4366514"/>
            <a:chExt cx="883919" cy="455295"/>
          </a:xfrm>
        </p:grpSpPr>
        <p:sp>
          <p:nvSpPr>
            <p:cNvPr id="100" name="object 100"/>
            <p:cNvSpPr/>
            <p:nvPr/>
          </p:nvSpPr>
          <p:spPr>
            <a:xfrm>
              <a:off x="6028182" y="4379214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786384" y="0"/>
                  </a:moveTo>
                  <a:lnTo>
                    <a:pt x="71627" y="0"/>
                  </a:lnTo>
                  <a:lnTo>
                    <a:pt x="43773" y="5628"/>
                  </a:lnTo>
                  <a:lnTo>
                    <a:pt x="21002" y="20978"/>
                  </a:lnTo>
                  <a:lnTo>
                    <a:pt x="5637" y="43746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6021"/>
                  </a:lnTo>
                  <a:lnTo>
                    <a:pt x="21002" y="408789"/>
                  </a:lnTo>
                  <a:lnTo>
                    <a:pt x="43773" y="424139"/>
                  </a:lnTo>
                  <a:lnTo>
                    <a:pt x="71627" y="429768"/>
                  </a:lnTo>
                  <a:lnTo>
                    <a:pt x="786384" y="429768"/>
                  </a:lnTo>
                  <a:lnTo>
                    <a:pt x="814238" y="424139"/>
                  </a:lnTo>
                  <a:lnTo>
                    <a:pt x="837009" y="408789"/>
                  </a:lnTo>
                  <a:lnTo>
                    <a:pt x="852374" y="386021"/>
                  </a:lnTo>
                  <a:lnTo>
                    <a:pt x="858012" y="358140"/>
                  </a:lnTo>
                  <a:lnTo>
                    <a:pt x="858012" y="71628"/>
                  </a:lnTo>
                  <a:lnTo>
                    <a:pt x="852374" y="43746"/>
                  </a:lnTo>
                  <a:lnTo>
                    <a:pt x="837009" y="20978"/>
                  </a:lnTo>
                  <a:lnTo>
                    <a:pt x="814238" y="5628"/>
                  </a:lnTo>
                  <a:lnTo>
                    <a:pt x="786384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6028182" y="4379214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0" y="71628"/>
                  </a:moveTo>
                  <a:lnTo>
                    <a:pt x="5637" y="43746"/>
                  </a:lnTo>
                  <a:lnTo>
                    <a:pt x="21002" y="20978"/>
                  </a:lnTo>
                  <a:lnTo>
                    <a:pt x="43773" y="5628"/>
                  </a:lnTo>
                  <a:lnTo>
                    <a:pt x="71627" y="0"/>
                  </a:lnTo>
                  <a:lnTo>
                    <a:pt x="786384" y="0"/>
                  </a:lnTo>
                  <a:lnTo>
                    <a:pt x="814238" y="5628"/>
                  </a:lnTo>
                  <a:lnTo>
                    <a:pt x="837009" y="20978"/>
                  </a:lnTo>
                  <a:lnTo>
                    <a:pt x="852374" y="43746"/>
                  </a:lnTo>
                  <a:lnTo>
                    <a:pt x="858012" y="71628"/>
                  </a:lnTo>
                  <a:lnTo>
                    <a:pt x="858012" y="358140"/>
                  </a:lnTo>
                  <a:lnTo>
                    <a:pt x="852374" y="386021"/>
                  </a:lnTo>
                  <a:lnTo>
                    <a:pt x="837009" y="408789"/>
                  </a:lnTo>
                  <a:lnTo>
                    <a:pt x="814238" y="424139"/>
                  </a:lnTo>
                  <a:lnTo>
                    <a:pt x="786384" y="429768"/>
                  </a:lnTo>
                  <a:lnTo>
                    <a:pt x="71627" y="429768"/>
                  </a:lnTo>
                  <a:lnTo>
                    <a:pt x="43773" y="424139"/>
                  </a:lnTo>
                  <a:lnTo>
                    <a:pt x="21002" y="408789"/>
                  </a:lnTo>
                  <a:lnTo>
                    <a:pt x="5637" y="386021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 txBox="1"/>
          <p:nvPr/>
        </p:nvSpPr>
        <p:spPr>
          <a:xfrm>
            <a:off x="6182995" y="4458106"/>
            <a:ext cx="549275" cy="2578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0650" marR="5080" indent="-108585">
              <a:lnSpc>
                <a:spcPts val="860"/>
              </a:lnSpc>
              <a:spcBef>
                <a:spcPts val="215"/>
              </a:spcBef>
            </a:pP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A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cc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p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t</a:t>
            </a:r>
            <a:r>
              <a:rPr dirty="0" sz="800" spc="10" b="0">
                <a:solidFill>
                  <a:srgbClr val="DD6F2C"/>
                </a:solidFill>
                <a:latin typeface="Lato Light"/>
                <a:cs typeface="Lato Light"/>
              </a:rPr>
              <a:t>a</a:t>
            </a:r>
            <a:r>
              <a:rPr dirty="0" sz="800" b="0">
                <a:solidFill>
                  <a:srgbClr val="DD6F2C"/>
                </a:solidFill>
                <a:latin typeface="Lato Light"/>
                <a:cs typeface="Lato Light"/>
              </a:rPr>
              <a:t>n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ce 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testing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6937502" y="1926589"/>
            <a:ext cx="1013460" cy="455295"/>
            <a:chOff x="6937502" y="1926589"/>
            <a:chExt cx="1013460" cy="455295"/>
          </a:xfrm>
        </p:grpSpPr>
        <p:sp>
          <p:nvSpPr>
            <p:cNvPr id="104" name="object 104"/>
            <p:cNvSpPr/>
            <p:nvPr/>
          </p:nvSpPr>
          <p:spPr>
            <a:xfrm>
              <a:off x="6950202" y="1939289"/>
              <a:ext cx="988060" cy="429895"/>
            </a:xfrm>
            <a:custGeom>
              <a:avLst/>
              <a:gdLst/>
              <a:ahLst/>
              <a:cxnLst/>
              <a:rect l="l" t="t" r="r" b="b"/>
              <a:pathLst>
                <a:path w="988059" h="429894">
                  <a:moveTo>
                    <a:pt x="915924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7" y="429768"/>
                  </a:lnTo>
                  <a:lnTo>
                    <a:pt x="915924" y="429768"/>
                  </a:lnTo>
                  <a:lnTo>
                    <a:pt x="943778" y="424130"/>
                  </a:lnTo>
                  <a:lnTo>
                    <a:pt x="966549" y="408765"/>
                  </a:lnTo>
                  <a:lnTo>
                    <a:pt x="981914" y="385994"/>
                  </a:lnTo>
                  <a:lnTo>
                    <a:pt x="987551" y="358140"/>
                  </a:lnTo>
                  <a:lnTo>
                    <a:pt x="987551" y="71628"/>
                  </a:lnTo>
                  <a:lnTo>
                    <a:pt x="981914" y="43773"/>
                  </a:lnTo>
                  <a:lnTo>
                    <a:pt x="966549" y="21002"/>
                  </a:lnTo>
                  <a:lnTo>
                    <a:pt x="943778" y="5637"/>
                  </a:lnTo>
                  <a:lnTo>
                    <a:pt x="915924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950202" y="1939289"/>
              <a:ext cx="988060" cy="429895"/>
            </a:xfrm>
            <a:custGeom>
              <a:avLst/>
              <a:gdLst/>
              <a:ahLst/>
              <a:cxnLst/>
              <a:rect l="l" t="t" r="r" b="b"/>
              <a:pathLst>
                <a:path w="988059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915924" y="0"/>
                  </a:lnTo>
                  <a:lnTo>
                    <a:pt x="943778" y="5637"/>
                  </a:lnTo>
                  <a:lnTo>
                    <a:pt x="966549" y="21002"/>
                  </a:lnTo>
                  <a:lnTo>
                    <a:pt x="981914" y="43773"/>
                  </a:lnTo>
                  <a:lnTo>
                    <a:pt x="987551" y="71628"/>
                  </a:lnTo>
                  <a:lnTo>
                    <a:pt x="987551" y="358140"/>
                  </a:lnTo>
                  <a:lnTo>
                    <a:pt x="981914" y="385994"/>
                  </a:lnTo>
                  <a:lnTo>
                    <a:pt x="966549" y="408765"/>
                  </a:lnTo>
                  <a:lnTo>
                    <a:pt x="943778" y="424130"/>
                  </a:lnTo>
                  <a:lnTo>
                    <a:pt x="915924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399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 txBox="1"/>
          <p:nvPr/>
        </p:nvSpPr>
        <p:spPr>
          <a:xfrm>
            <a:off x="6997954" y="2056002"/>
            <a:ext cx="891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Documentation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7184390" y="2536189"/>
            <a:ext cx="883919" cy="455295"/>
            <a:chOff x="7184390" y="2536189"/>
            <a:chExt cx="883919" cy="455295"/>
          </a:xfrm>
        </p:grpSpPr>
        <p:sp>
          <p:nvSpPr>
            <p:cNvPr id="108" name="object 108"/>
            <p:cNvSpPr/>
            <p:nvPr/>
          </p:nvSpPr>
          <p:spPr>
            <a:xfrm>
              <a:off x="7197090" y="2548889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4">
                  <a:moveTo>
                    <a:pt x="786383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7" y="429768"/>
                  </a:lnTo>
                  <a:lnTo>
                    <a:pt x="786383" y="429768"/>
                  </a:lnTo>
                  <a:lnTo>
                    <a:pt x="814238" y="424130"/>
                  </a:lnTo>
                  <a:lnTo>
                    <a:pt x="837009" y="408765"/>
                  </a:lnTo>
                  <a:lnTo>
                    <a:pt x="852374" y="385994"/>
                  </a:lnTo>
                  <a:lnTo>
                    <a:pt x="858011" y="358140"/>
                  </a:lnTo>
                  <a:lnTo>
                    <a:pt x="858011" y="71628"/>
                  </a:lnTo>
                  <a:lnTo>
                    <a:pt x="852374" y="43773"/>
                  </a:lnTo>
                  <a:lnTo>
                    <a:pt x="837009" y="21002"/>
                  </a:lnTo>
                  <a:lnTo>
                    <a:pt x="814238" y="5637"/>
                  </a:lnTo>
                  <a:lnTo>
                    <a:pt x="786383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7197090" y="2548889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786383" y="0"/>
                  </a:lnTo>
                  <a:lnTo>
                    <a:pt x="814238" y="5637"/>
                  </a:lnTo>
                  <a:lnTo>
                    <a:pt x="837009" y="21002"/>
                  </a:lnTo>
                  <a:lnTo>
                    <a:pt x="852374" y="43773"/>
                  </a:lnTo>
                  <a:lnTo>
                    <a:pt x="858011" y="71628"/>
                  </a:lnTo>
                  <a:lnTo>
                    <a:pt x="858011" y="358140"/>
                  </a:lnTo>
                  <a:lnTo>
                    <a:pt x="852374" y="385994"/>
                  </a:lnTo>
                  <a:lnTo>
                    <a:pt x="837009" y="408765"/>
                  </a:lnTo>
                  <a:lnTo>
                    <a:pt x="814238" y="424130"/>
                  </a:lnTo>
                  <a:lnTo>
                    <a:pt x="786383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399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7282053" y="2683002"/>
            <a:ext cx="6896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Project</a:t>
            </a:r>
            <a:r>
              <a:rPr dirty="0" sz="800" spc="-5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charter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7184390" y="3145789"/>
            <a:ext cx="883919" cy="455295"/>
            <a:chOff x="7184390" y="3145789"/>
            <a:chExt cx="883919" cy="455295"/>
          </a:xfrm>
        </p:grpSpPr>
        <p:sp>
          <p:nvSpPr>
            <p:cNvPr id="112" name="object 112"/>
            <p:cNvSpPr/>
            <p:nvPr/>
          </p:nvSpPr>
          <p:spPr>
            <a:xfrm>
              <a:off x="7197090" y="3158489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786383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7" y="429768"/>
                  </a:lnTo>
                  <a:lnTo>
                    <a:pt x="786383" y="429768"/>
                  </a:lnTo>
                  <a:lnTo>
                    <a:pt x="814238" y="424130"/>
                  </a:lnTo>
                  <a:lnTo>
                    <a:pt x="837009" y="408765"/>
                  </a:lnTo>
                  <a:lnTo>
                    <a:pt x="852374" y="385994"/>
                  </a:lnTo>
                  <a:lnTo>
                    <a:pt x="858011" y="358140"/>
                  </a:lnTo>
                  <a:lnTo>
                    <a:pt x="858011" y="71628"/>
                  </a:lnTo>
                  <a:lnTo>
                    <a:pt x="852374" y="43773"/>
                  </a:lnTo>
                  <a:lnTo>
                    <a:pt x="837009" y="21002"/>
                  </a:lnTo>
                  <a:lnTo>
                    <a:pt x="814238" y="5637"/>
                  </a:lnTo>
                  <a:lnTo>
                    <a:pt x="786383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197090" y="3158489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786383" y="0"/>
                  </a:lnTo>
                  <a:lnTo>
                    <a:pt x="814238" y="5637"/>
                  </a:lnTo>
                  <a:lnTo>
                    <a:pt x="837009" y="21002"/>
                  </a:lnTo>
                  <a:lnTo>
                    <a:pt x="852374" y="43773"/>
                  </a:lnTo>
                  <a:lnTo>
                    <a:pt x="858011" y="71628"/>
                  </a:lnTo>
                  <a:lnTo>
                    <a:pt x="858011" y="358140"/>
                  </a:lnTo>
                  <a:lnTo>
                    <a:pt x="852374" y="385994"/>
                  </a:lnTo>
                  <a:lnTo>
                    <a:pt x="837009" y="408765"/>
                  </a:lnTo>
                  <a:lnTo>
                    <a:pt x="814238" y="424130"/>
                  </a:lnTo>
                  <a:lnTo>
                    <a:pt x="786383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7247001" y="3292855"/>
            <a:ext cx="7569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Project</a:t>
            </a:r>
            <a:r>
              <a:rPr dirty="0" sz="800" spc="-4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proposal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7184390" y="3756914"/>
            <a:ext cx="883919" cy="455295"/>
            <a:chOff x="7184390" y="3756914"/>
            <a:chExt cx="883919" cy="455295"/>
          </a:xfrm>
        </p:grpSpPr>
        <p:sp>
          <p:nvSpPr>
            <p:cNvPr id="116" name="object 116"/>
            <p:cNvSpPr/>
            <p:nvPr/>
          </p:nvSpPr>
          <p:spPr>
            <a:xfrm>
              <a:off x="7197090" y="3769614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786383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6021"/>
                  </a:lnTo>
                  <a:lnTo>
                    <a:pt x="21002" y="408789"/>
                  </a:lnTo>
                  <a:lnTo>
                    <a:pt x="43773" y="424139"/>
                  </a:lnTo>
                  <a:lnTo>
                    <a:pt x="71627" y="429768"/>
                  </a:lnTo>
                  <a:lnTo>
                    <a:pt x="786383" y="429768"/>
                  </a:lnTo>
                  <a:lnTo>
                    <a:pt x="814238" y="424139"/>
                  </a:lnTo>
                  <a:lnTo>
                    <a:pt x="837009" y="408789"/>
                  </a:lnTo>
                  <a:lnTo>
                    <a:pt x="852374" y="386021"/>
                  </a:lnTo>
                  <a:lnTo>
                    <a:pt x="858011" y="358140"/>
                  </a:lnTo>
                  <a:lnTo>
                    <a:pt x="858011" y="71628"/>
                  </a:lnTo>
                  <a:lnTo>
                    <a:pt x="852374" y="43773"/>
                  </a:lnTo>
                  <a:lnTo>
                    <a:pt x="837009" y="21002"/>
                  </a:lnTo>
                  <a:lnTo>
                    <a:pt x="814238" y="5637"/>
                  </a:lnTo>
                  <a:lnTo>
                    <a:pt x="786383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7197090" y="3769614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786383" y="0"/>
                  </a:lnTo>
                  <a:lnTo>
                    <a:pt x="814238" y="5637"/>
                  </a:lnTo>
                  <a:lnTo>
                    <a:pt x="837009" y="21002"/>
                  </a:lnTo>
                  <a:lnTo>
                    <a:pt x="852374" y="43773"/>
                  </a:lnTo>
                  <a:lnTo>
                    <a:pt x="858011" y="71628"/>
                  </a:lnTo>
                  <a:lnTo>
                    <a:pt x="858011" y="358140"/>
                  </a:lnTo>
                  <a:lnTo>
                    <a:pt x="852374" y="386021"/>
                  </a:lnTo>
                  <a:lnTo>
                    <a:pt x="837009" y="408789"/>
                  </a:lnTo>
                  <a:lnTo>
                    <a:pt x="814238" y="424139"/>
                  </a:lnTo>
                  <a:lnTo>
                    <a:pt x="786383" y="429768"/>
                  </a:lnTo>
                  <a:lnTo>
                    <a:pt x="71627" y="429768"/>
                  </a:lnTo>
                  <a:lnTo>
                    <a:pt x="43773" y="424139"/>
                  </a:lnTo>
                  <a:lnTo>
                    <a:pt x="21002" y="408789"/>
                  </a:lnTo>
                  <a:lnTo>
                    <a:pt x="5637" y="386021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399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7268336" y="3903065"/>
            <a:ext cx="7162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Research</a:t>
            </a:r>
            <a:r>
              <a:rPr dirty="0" sz="800" spc="-5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paper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184390" y="4366514"/>
            <a:ext cx="883919" cy="455295"/>
            <a:chOff x="7184390" y="4366514"/>
            <a:chExt cx="883919" cy="455295"/>
          </a:xfrm>
        </p:grpSpPr>
        <p:sp>
          <p:nvSpPr>
            <p:cNvPr id="120" name="object 120"/>
            <p:cNvSpPr/>
            <p:nvPr/>
          </p:nvSpPr>
          <p:spPr>
            <a:xfrm>
              <a:off x="7197090" y="4379214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786383" y="0"/>
                  </a:moveTo>
                  <a:lnTo>
                    <a:pt x="71627" y="0"/>
                  </a:lnTo>
                  <a:lnTo>
                    <a:pt x="43773" y="5628"/>
                  </a:lnTo>
                  <a:lnTo>
                    <a:pt x="21002" y="20978"/>
                  </a:lnTo>
                  <a:lnTo>
                    <a:pt x="5637" y="43746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6021"/>
                  </a:lnTo>
                  <a:lnTo>
                    <a:pt x="21002" y="408789"/>
                  </a:lnTo>
                  <a:lnTo>
                    <a:pt x="43773" y="424139"/>
                  </a:lnTo>
                  <a:lnTo>
                    <a:pt x="71627" y="429768"/>
                  </a:lnTo>
                  <a:lnTo>
                    <a:pt x="786383" y="429768"/>
                  </a:lnTo>
                  <a:lnTo>
                    <a:pt x="814238" y="424139"/>
                  </a:lnTo>
                  <a:lnTo>
                    <a:pt x="837009" y="408789"/>
                  </a:lnTo>
                  <a:lnTo>
                    <a:pt x="852374" y="386021"/>
                  </a:lnTo>
                  <a:lnTo>
                    <a:pt x="858011" y="358140"/>
                  </a:lnTo>
                  <a:lnTo>
                    <a:pt x="858011" y="71628"/>
                  </a:lnTo>
                  <a:lnTo>
                    <a:pt x="852374" y="43746"/>
                  </a:lnTo>
                  <a:lnTo>
                    <a:pt x="837009" y="20978"/>
                  </a:lnTo>
                  <a:lnTo>
                    <a:pt x="814238" y="5628"/>
                  </a:lnTo>
                  <a:lnTo>
                    <a:pt x="786383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7197090" y="4379214"/>
              <a:ext cx="858519" cy="429895"/>
            </a:xfrm>
            <a:custGeom>
              <a:avLst/>
              <a:gdLst/>
              <a:ahLst/>
              <a:cxnLst/>
              <a:rect l="l" t="t" r="r" b="b"/>
              <a:pathLst>
                <a:path w="858520" h="429895">
                  <a:moveTo>
                    <a:pt x="0" y="71628"/>
                  </a:moveTo>
                  <a:lnTo>
                    <a:pt x="5637" y="43746"/>
                  </a:lnTo>
                  <a:lnTo>
                    <a:pt x="21002" y="20978"/>
                  </a:lnTo>
                  <a:lnTo>
                    <a:pt x="43773" y="5628"/>
                  </a:lnTo>
                  <a:lnTo>
                    <a:pt x="71627" y="0"/>
                  </a:lnTo>
                  <a:lnTo>
                    <a:pt x="786383" y="0"/>
                  </a:lnTo>
                  <a:lnTo>
                    <a:pt x="814238" y="5628"/>
                  </a:lnTo>
                  <a:lnTo>
                    <a:pt x="837009" y="20978"/>
                  </a:lnTo>
                  <a:lnTo>
                    <a:pt x="852374" y="43746"/>
                  </a:lnTo>
                  <a:lnTo>
                    <a:pt x="858011" y="71628"/>
                  </a:lnTo>
                  <a:lnTo>
                    <a:pt x="858011" y="358140"/>
                  </a:lnTo>
                  <a:lnTo>
                    <a:pt x="852374" y="386021"/>
                  </a:lnTo>
                  <a:lnTo>
                    <a:pt x="837009" y="408789"/>
                  </a:lnTo>
                  <a:lnTo>
                    <a:pt x="814238" y="424139"/>
                  </a:lnTo>
                  <a:lnTo>
                    <a:pt x="786383" y="429768"/>
                  </a:lnTo>
                  <a:lnTo>
                    <a:pt x="71627" y="429768"/>
                  </a:lnTo>
                  <a:lnTo>
                    <a:pt x="43773" y="424139"/>
                  </a:lnTo>
                  <a:lnTo>
                    <a:pt x="21002" y="408789"/>
                  </a:lnTo>
                  <a:lnTo>
                    <a:pt x="5637" y="386021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25400">
              <a:solidFill>
                <a:srgbClr val="C8D3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/>
          <p:cNvSpPr txBox="1"/>
          <p:nvPr/>
        </p:nvSpPr>
        <p:spPr>
          <a:xfrm>
            <a:off x="7353681" y="4512970"/>
            <a:ext cx="5435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Final</a:t>
            </a:r>
            <a:r>
              <a:rPr dirty="0" sz="800" spc="-60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DD6F2C"/>
                </a:solidFill>
                <a:latin typeface="Lato Light"/>
                <a:cs typeface="Lato Light"/>
              </a:rPr>
              <a:t>report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4834" y="596900"/>
            <a:ext cx="191071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>
                <a:solidFill>
                  <a:srgbClr val="DD6F2C"/>
                </a:solidFill>
              </a:rPr>
              <a:t>Gantt</a:t>
            </a:r>
            <a:r>
              <a:rPr dirty="0" spc="-355">
                <a:solidFill>
                  <a:srgbClr val="DD6F2C"/>
                </a:solidFill>
              </a:rPr>
              <a:t> </a:t>
            </a:r>
            <a:r>
              <a:rPr dirty="0" spc="-65">
                <a:solidFill>
                  <a:srgbClr val="DD6F2C"/>
                </a:solidFill>
              </a:rPr>
              <a:t>Chart</a:t>
            </a:r>
          </a:p>
        </p:txBody>
      </p:sp>
      <p:sp>
        <p:nvSpPr>
          <p:cNvPr id="4" name="object 4"/>
          <p:cNvSpPr/>
          <p:nvPr/>
        </p:nvSpPr>
        <p:spPr>
          <a:xfrm>
            <a:off x="956105" y="1422241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1" y="87026"/>
                </a:moveTo>
                <a:lnTo>
                  <a:pt x="113412" y="87026"/>
                </a:lnTo>
                <a:lnTo>
                  <a:pt x="121832" y="90836"/>
                </a:lnTo>
                <a:lnTo>
                  <a:pt x="125515" y="96805"/>
                </a:lnTo>
                <a:lnTo>
                  <a:pt x="130481" y="112680"/>
                </a:lnTo>
                <a:lnTo>
                  <a:pt x="98490" y="122713"/>
                </a:lnTo>
                <a:lnTo>
                  <a:pt x="50703" y="144144"/>
                </a:lnTo>
                <a:lnTo>
                  <a:pt x="20805" y="173005"/>
                </a:lnTo>
                <a:lnTo>
                  <a:pt x="8798" y="209296"/>
                </a:lnTo>
                <a:lnTo>
                  <a:pt x="14682" y="253015"/>
                </a:lnTo>
                <a:lnTo>
                  <a:pt x="34007" y="289305"/>
                </a:lnTo>
                <a:lnTo>
                  <a:pt x="66143" y="315499"/>
                </a:lnTo>
                <a:lnTo>
                  <a:pt x="105679" y="328009"/>
                </a:lnTo>
                <a:lnTo>
                  <a:pt x="126181" y="327822"/>
                </a:lnTo>
                <a:lnTo>
                  <a:pt x="172877" y="312991"/>
                </a:lnTo>
                <a:lnTo>
                  <a:pt x="209205" y="283082"/>
                </a:lnTo>
                <a:lnTo>
                  <a:pt x="219825" y="263556"/>
                </a:lnTo>
                <a:lnTo>
                  <a:pt x="310611" y="263556"/>
                </a:lnTo>
                <a:lnTo>
                  <a:pt x="312973" y="259252"/>
                </a:lnTo>
                <a:lnTo>
                  <a:pt x="315799" y="248824"/>
                </a:lnTo>
                <a:lnTo>
                  <a:pt x="317156" y="237539"/>
                </a:lnTo>
                <a:lnTo>
                  <a:pt x="317177" y="233838"/>
                </a:lnTo>
                <a:lnTo>
                  <a:pt x="139104" y="233838"/>
                </a:lnTo>
                <a:lnTo>
                  <a:pt x="132500" y="233457"/>
                </a:lnTo>
                <a:lnTo>
                  <a:pt x="111378" y="200661"/>
                </a:lnTo>
                <a:lnTo>
                  <a:pt x="113944" y="190484"/>
                </a:lnTo>
                <a:lnTo>
                  <a:pt x="121070" y="182616"/>
                </a:lnTo>
                <a:lnTo>
                  <a:pt x="132754" y="177069"/>
                </a:lnTo>
                <a:lnTo>
                  <a:pt x="149036" y="171989"/>
                </a:lnTo>
                <a:lnTo>
                  <a:pt x="258247" y="171989"/>
                </a:lnTo>
                <a:lnTo>
                  <a:pt x="231691" y="87026"/>
                </a:lnTo>
                <a:close/>
              </a:path>
              <a:path w="317500" h="328294">
                <a:moveTo>
                  <a:pt x="310611" y="263556"/>
                </a:moveTo>
                <a:lnTo>
                  <a:pt x="219825" y="263556"/>
                </a:lnTo>
                <a:lnTo>
                  <a:pt x="224982" y="269144"/>
                </a:lnTo>
                <a:lnTo>
                  <a:pt x="231205" y="273462"/>
                </a:lnTo>
                <a:lnTo>
                  <a:pt x="238482" y="276256"/>
                </a:lnTo>
                <a:lnTo>
                  <a:pt x="251155" y="280398"/>
                </a:lnTo>
                <a:lnTo>
                  <a:pt x="264694" y="281955"/>
                </a:lnTo>
                <a:lnTo>
                  <a:pt x="279101" y="280918"/>
                </a:lnTo>
                <a:lnTo>
                  <a:pt x="294374" y="277272"/>
                </a:lnTo>
                <a:lnTo>
                  <a:pt x="302285" y="273462"/>
                </a:lnTo>
                <a:lnTo>
                  <a:pt x="308459" y="267477"/>
                </a:lnTo>
                <a:lnTo>
                  <a:pt x="310611" y="263556"/>
                </a:lnTo>
                <a:close/>
              </a:path>
              <a:path w="317500" h="328294">
                <a:moveTo>
                  <a:pt x="258247" y="171989"/>
                </a:moveTo>
                <a:lnTo>
                  <a:pt x="149036" y="171989"/>
                </a:lnTo>
                <a:lnTo>
                  <a:pt x="163044" y="216820"/>
                </a:lnTo>
                <a:lnTo>
                  <a:pt x="159043" y="224440"/>
                </a:lnTo>
                <a:lnTo>
                  <a:pt x="153455" y="229393"/>
                </a:lnTo>
                <a:lnTo>
                  <a:pt x="146280" y="231679"/>
                </a:lnTo>
                <a:lnTo>
                  <a:pt x="139104" y="233838"/>
                </a:lnTo>
                <a:lnTo>
                  <a:pt x="317177" y="233838"/>
                </a:lnTo>
                <a:lnTo>
                  <a:pt x="310092" y="195990"/>
                </a:lnTo>
                <a:lnTo>
                  <a:pt x="297330" y="174656"/>
                </a:lnTo>
                <a:lnTo>
                  <a:pt x="259081" y="174656"/>
                </a:lnTo>
                <a:lnTo>
                  <a:pt x="258247" y="171989"/>
                </a:lnTo>
                <a:close/>
              </a:path>
              <a:path w="317500" h="328294">
                <a:moveTo>
                  <a:pt x="285459" y="166401"/>
                </a:moveTo>
                <a:lnTo>
                  <a:pt x="259081" y="174656"/>
                </a:lnTo>
                <a:lnTo>
                  <a:pt x="297330" y="174656"/>
                </a:lnTo>
                <a:lnTo>
                  <a:pt x="291809" y="168687"/>
                </a:lnTo>
                <a:lnTo>
                  <a:pt x="285459" y="166401"/>
                </a:lnTo>
                <a:close/>
              </a:path>
              <a:path w="317500" h="328294">
                <a:moveTo>
                  <a:pt x="142763" y="0"/>
                </a:moveTo>
                <a:lnTo>
                  <a:pt x="91263" y="8667"/>
                </a:lnTo>
                <a:lnTo>
                  <a:pt x="40693" y="28479"/>
                </a:lnTo>
                <a:lnTo>
                  <a:pt x="4764" y="51720"/>
                </a:lnTo>
                <a:lnTo>
                  <a:pt x="0" y="62579"/>
                </a:lnTo>
                <a:lnTo>
                  <a:pt x="243" y="69865"/>
                </a:lnTo>
                <a:lnTo>
                  <a:pt x="21885" y="109037"/>
                </a:lnTo>
                <a:lnTo>
                  <a:pt x="33351" y="120681"/>
                </a:lnTo>
                <a:lnTo>
                  <a:pt x="51277" y="110585"/>
                </a:lnTo>
                <a:lnTo>
                  <a:pt x="67241" y="102393"/>
                </a:lnTo>
                <a:lnTo>
                  <a:pt x="81243" y="96107"/>
                </a:lnTo>
                <a:lnTo>
                  <a:pt x="93283" y="91725"/>
                </a:lnTo>
                <a:lnTo>
                  <a:pt x="105297" y="87915"/>
                </a:lnTo>
                <a:lnTo>
                  <a:pt x="113412" y="87026"/>
                </a:lnTo>
                <a:lnTo>
                  <a:pt x="231691" y="87026"/>
                </a:lnTo>
                <a:lnTo>
                  <a:pt x="230341" y="82708"/>
                </a:lnTo>
                <a:lnTo>
                  <a:pt x="209845" y="38115"/>
                </a:lnTo>
                <a:lnTo>
                  <a:pt x="181471" y="10191"/>
                </a:lnTo>
                <a:lnTo>
                  <a:pt x="163717" y="2738"/>
                </a:lnTo>
                <a:lnTo>
                  <a:pt x="14276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358" y="2405143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40" h="389889">
                <a:moveTo>
                  <a:pt x="83010" y="0"/>
                </a:moveTo>
                <a:lnTo>
                  <a:pt x="39573" y="23985"/>
                </a:lnTo>
                <a:lnTo>
                  <a:pt x="7842" y="47686"/>
                </a:lnTo>
                <a:lnTo>
                  <a:pt x="0" y="59672"/>
                </a:lnTo>
                <a:lnTo>
                  <a:pt x="223405" y="389872"/>
                </a:lnTo>
                <a:lnTo>
                  <a:pt x="281474" y="379775"/>
                </a:lnTo>
                <a:lnTo>
                  <a:pt x="340715" y="349486"/>
                </a:lnTo>
                <a:lnTo>
                  <a:pt x="387542" y="304417"/>
                </a:lnTo>
                <a:lnTo>
                  <a:pt x="401909" y="275699"/>
                </a:lnTo>
                <a:lnTo>
                  <a:pt x="273519" y="275699"/>
                </a:lnTo>
                <a:lnTo>
                  <a:pt x="208267" y="179306"/>
                </a:lnTo>
                <a:lnTo>
                  <a:pt x="211150" y="171940"/>
                </a:lnTo>
                <a:lnTo>
                  <a:pt x="215455" y="166352"/>
                </a:lnTo>
                <a:lnTo>
                  <a:pt x="221170" y="162415"/>
                </a:lnTo>
                <a:lnTo>
                  <a:pt x="235744" y="157321"/>
                </a:lnTo>
                <a:lnTo>
                  <a:pt x="389914" y="157321"/>
                </a:lnTo>
                <a:lnTo>
                  <a:pt x="370382" y="124061"/>
                </a:lnTo>
                <a:lnTo>
                  <a:pt x="349682" y="99042"/>
                </a:lnTo>
                <a:lnTo>
                  <a:pt x="153962" y="99042"/>
                </a:lnTo>
                <a:lnTo>
                  <a:pt x="87680" y="998"/>
                </a:lnTo>
                <a:lnTo>
                  <a:pt x="83010" y="0"/>
                </a:lnTo>
                <a:close/>
              </a:path>
              <a:path w="408940" h="389889">
                <a:moveTo>
                  <a:pt x="389914" y="157321"/>
                </a:moveTo>
                <a:lnTo>
                  <a:pt x="235744" y="157321"/>
                </a:lnTo>
                <a:lnTo>
                  <a:pt x="251177" y="161097"/>
                </a:lnTo>
                <a:lnTo>
                  <a:pt x="267472" y="173755"/>
                </a:lnTo>
                <a:lnTo>
                  <a:pt x="284632" y="195308"/>
                </a:lnTo>
                <a:lnTo>
                  <a:pt x="295085" y="212693"/>
                </a:lnTo>
                <a:lnTo>
                  <a:pt x="301509" y="227899"/>
                </a:lnTo>
                <a:lnTo>
                  <a:pt x="303900" y="240938"/>
                </a:lnTo>
                <a:lnTo>
                  <a:pt x="302259" y="251823"/>
                </a:lnTo>
                <a:lnTo>
                  <a:pt x="273519" y="275699"/>
                </a:lnTo>
                <a:lnTo>
                  <a:pt x="401909" y="275699"/>
                </a:lnTo>
                <a:lnTo>
                  <a:pt x="408355" y="250299"/>
                </a:lnTo>
                <a:lnTo>
                  <a:pt x="408903" y="220466"/>
                </a:lnTo>
                <a:lnTo>
                  <a:pt x="402756" y="189466"/>
                </a:lnTo>
                <a:lnTo>
                  <a:pt x="389914" y="157321"/>
                </a:lnTo>
                <a:close/>
              </a:path>
              <a:path w="408940" h="389889">
                <a:moveTo>
                  <a:pt x="263053" y="47663"/>
                </a:moveTo>
                <a:lnTo>
                  <a:pt x="223487" y="53164"/>
                </a:lnTo>
                <a:lnTo>
                  <a:pt x="182029" y="74150"/>
                </a:lnTo>
                <a:lnTo>
                  <a:pt x="153962" y="99042"/>
                </a:lnTo>
                <a:lnTo>
                  <a:pt x="349682" y="99042"/>
                </a:lnTo>
                <a:lnTo>
                  <a:pt x="336501" y="83111"/>
                </a:lnTo>
                <a:lnTo>
                  <a:pt x="300724" y="57645"/>
                </a:lnTo>
                <a:lnTo>
                  <a:pt x="263053" y="47663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08070" y="1850358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779" y="0"/>
                </a:moveTo>
                <a:lnTo>
                  <a:pt x="118074" y="6508"/>
                </a:lnTo>
                <a:lnTo>
                  <a:pt x="67210" y="36591"/>
                </a:lnTo>
                <a:lnTo>
                  <a:pt x="26253" y="88296"/>
                </a:lnTo>
                <a:lnTo>
                  <a:pt x="2599" y="149256"/>
                </a:lnTo>
                <a:lnTo>
                  <a:pt x="0" y="178450"/>
                </a:lnTo>
                <a:lnTo>
                  <a:pt x="3520" y="206787"/>
                </a:lnTo>
                <a:lnTo>
                  <a:pt x="25634" y="255635"/>
                </a:lnTo>
                <a:lnTo>
                  <a:pt x="65369" y="290480"/>
                </a:lnTo>
                <a:lnTo>
                  <a:pt x="111406" y="311150"/>
                </a:lnTo>
                <a:lnTo>
                  <a:pt x="152110" y="317150"/>
                </a:lnTo>
                <a:lnTo>
                  <a:pt x="155031" y="316007"/>
                </a:lnTo>
                <a:lnTo>
                  <a:pt x="173394" y="279628"/>
                </a:lnTo>
                <a:lnTo>
                  <a:pt x="184400" y="242125"/>
                </a:lnTo>
                <a:lnTo>
                  <a:pt x="183899" y="235053"/>
                </a:lnTo>
                <a:lnTo>
                  <a:pt x="181066" y="231171"/>
                </a:lnTo>
                <a:lnTo>
                  <a:pt x="169564" y="230413"/>
                </a:lnTo>
                <a:lnTo>
                  <a:pt x="157730" y="227774"/>
                </a:lnTo>
                <a:lnTo>
                  <a:pt x="145561" y="223277"/>
                </a:lnTo>
                <a:lnTo>
                  <a:pt x="133060" y="216947"/>
                </a:lnTo>
                <a:lnTo>
                  <a:pt x="117824" y="203874"/>
                </a:lnTo>
                <a:lnTo>
                  <a:pt x="111184" y="187134"/>
                </a:lnTo>
                <a:lnTo>
                  <a:pt x="113164" y="166727"/>
                </a:lnTo>
                <a:lnTo>
                  <a:pt x="131978" y="129694"/>
                </a:lnTo>
                <a:lnTo>
                  <a:pt x="164359" y="103774"/>
                </a:lnTo>
                <a:lnTo>
                  <a:pt x="171779" y="102774"/>
                </a:lnTo>
                <a:lnTo>
                  <a:pt x="178698" y="103584"/>
                </a:lnTo>
                <a:lnTo>
                  <a:pt x="206339" y="145827"/>
                </a:lnTo>
                <a:lnTo>
                  <a:pt x="207736" y="152304"/>
                </a:lnTo>
                <a:lnTo>
                  <a:pt x="209768" y="156241"/>
                </a:lnTo>
                <a:lnTo>
                  <a:pt x="215102" y="159289"/>
                </a:lnTo>
                <a:lnTo>
                  <a:pt x="218785" y="160813"/>
                </a:lnTo>
                <a:lnTo>
                  <a:pt x="228669" y="160549"/>
                </a:lnTo>
                <a:lnTo>
                  <a:pt x="266156" y="135921"/>
                </a:lnTo>
                <a:lnTo>
                  <a:pt x="290667" y="103028"/>
                </a:lnTo>
                <a:lnTo>
                  <a:pt x="292445" y="96424"/>
                </a:lnTo>
                <a:lnTo>
                  <a:pt x="291429" y="90709"/>
                </a:lnTo>
                <a:lnTo>
                  <a:pt x="272887" y="53149"/>
                </a:lnTo>
                <a:lnTo>
                  <a:pt x="229580" y="19208"/>
                </a:lnTo>
                <a:lnTo>
                  <a:pt x="201674" y="6401"/>
                </a:lnTo>
                <a:lnTo>
                  <a:pt x="17377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79307" y="2343911"/>
            <a:ext cx="129540" cy="129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4444" y="3413759"/>
            <a:ext cx="128015" cy="12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0" y="1284732"/>
            <a:ext cx="8041005" cy="3858895"/>
            <a:chOff x="0" y="1284732"/>
            <a:chExt cx="8041005" cy="3858895"/>
          </a:xfrm>
        </p:grpSpPr>
        <p:sp>
          <p:nvSpPr>
            <p:cNvPr id="10" name="object 10"/>
            <p:cNvSpPr/>
            <p:nvPr/>
          </p:nvSpPr>
          <p:spPr>
            <a:xfrm>
              <a:off x="0" y="3799332"/>
              <a:ext cx="2280920" cy="1344295"/>
            </a:xfrm>
            <a:custGeom>
              <a:avLst/>
              <a:gdLst/>
              <a:ahLst/>
              <a:cxnLst/>
              <a:rect l="l" t="t" r="r" b="b"/>
              <a:pathLst>
                <a:path w="2280920" h="1344295">
                  <a:moveTo>
                    <a:pt x="1184109" y="0"/>
                  </a:moveTo>
                  <a:lnTo>
                    <a:pt x="1110273" y="1920"/>
                  </a:lnTo>
                  <a:lnTo>
                    <a:pt x="1036866" y="7747"/>
                  </a:lnTo>
                  <a:lnTo>
                    <a:pt x="987911" y="13732"/>
                  </a:lnTo>
                  <a:lnTo>
                    <a:pt x="939126" y="21379"/>
                  </a:lnTo>
                  <a:lnTo>
                    <a:pt x="890587" y="30685"/>
                  </a:lnTo>
                  <a:lnTo>
                    <a:pt x="842369" y="41645"/>
                  </a:lnTo>
                  <a:lnTo>
                    <a:pt x="794549" y="54256"/>
                  </a:lnTo>
                  <a:lnTo>
                    <a:pt x="747203" y="68515"/>
                  </a:lnTo>
                  <a:lnTo>
                    <a:pt x="700405" y="84418"/>
                  </a:lnTo>
                  <a:lnTo>
                    <a:pt x="654233" y="101962"/>
                  </a:lnTo>
                  <a:lnTo>
                    <a:pt x="608762" y="121143"/>
                  </a:lnTo>
                  <a:lnTo>
                    <a:pt x="564067" y="141957"/>
                  </a:lnTo>
                  <a:lnTo>
                    <a:pt x="520225" y="164402"/>
                  </a:lnTo>
                  <a:lnTo>
                    <a:pt x="477311" y="188473"/>
                  </a:lnTo>
                  <a:lnTo>
                    <a:pt x="435402" y="214167"/>
                  </a:lnTo>
                  <a:lnTo>
                    <a:pt x="394573" y="241481"/>
                  </a:lnTo>
                  <a:lnTo>
                    <a:pt x="354899" y="270411"/>
                  </a:lnTo>
                  <a:lnTo>
                    <a:pt x="316458" y="300954"/>
                  </a:lnTo>
                  <a:lnTo>
                    <a:pt x="279324" y="333105"/>
                  </a:lnTo>
                  <a:lnTo>
                    <a:pt x="243574" y="366862"/>
                  </a:lnTo>
                  <a:lnTo>
                    <a:pt x="209283" y="402221"/>
                  </a:lnTo>
                  <a:lnTo>
                    <a:pt x="176602" y="439136"/>
                  </a:lnTo>
                  <a:lnTo>
                    <a:pt x="145664" y="477598"/>
                  </a:lnTo>
                  <a:lnTo>
                    <a:pt x="116532" y="517500"/>
                  </a:lnTo>
                  <a:lnTo>
                    <a:pt x="89268" y="558736"/>
                  </a:lnTo>
                  <a:lnTo>
                    <a:pt x="63932" y="601201"/>
                  </a:lnTo>
                  <a:lnTo>
                    <a:pt x="40544" y="644882"/>
                  </a:lnTo>
                  <a:lnTo>
                    <a:pt x="19297" y="689392"/>
                  </a:lnTo>
                  <a:lnTo>
                    <a:pt x="121" y="734908"/>
                  </a:lnTo>
                  <a:lnTo>
                    <a:pt x="0" y="1344167"/>
                  </a:lnTo>
                  <a:lnTo>
                    <a:pt x="289366" y="1344167"/>
                  </a:lnTo>
                  <a:lnTo>
                    <a:pt x="292237" y="1328475"/>
                  </a:lnTo>
                  <a:lnTo>
                    <a:pt x="298468" y="1287535"/>
                  </a:lnTo>
                  <a:lnTo>
                    <a:pt x="304472" y="1246853"/>
                  </a:lnTo>
                  <a:lnTo>
                    <a:pt x="311246" y="1206884"/>
                  </a:lnTo>
                  <a:lnTo>
                    <a:pt x="319790" y="1168085"/>
                  </a:lnTo>
                  <a:lnTo>
                    <a:pt x="331101" y="1130911"/>
                  </a:lnTo>
                  <a:lnTo>
                    <a:pt x="346177" y="1095818"/>
                  </a:lnTo>
                  <a:lnTo>
                    <a:pt x="366017" y="1063261"/>
                  </a:lnTo>
                  <a:lnTo>
                    <a:pt x="391617" y="1033696"/>
                  </a:lnTo>
                  <a:lnTo>
                    <a:pt x="423977" y="1007579"/>
                  </a:lnTo>
                  <a:lnTo>
                    <a:pt x="464093" y="985365"/>
                  </a:lnTo>
                  <a:lnTo>
                    <a:pt x="512965" y="967511"/>
                  </a:lnTo>
                  <a:lnTo>
                    <a:pt x="552578" y="959142"/>
                  </a:lnTo>
                  <a:lnTo>
                    <a:pt x="592201" y="956449"/>
                  </a:lnTo>
                  <a:lnTo>
                    <a:pt x="2280393" y="956449"/>
                  </a:lnTo>
                  <a:lnTo>
                    <a:pt x="2280703" y="928798"/>
                  </a:lnTo>
                  <a:lnTo>
                    <a:pt x="2278429" y="880809"/>
                  </a:lnTo>
                  <a:lnTo>
                    <a:pt x="2273407" y="832885"/>
                  </a:lnTo>
                  <a:lnTo>
                    <a:pt x="2265695" y="785177"/>
                  </a:lnTo>
                  <a:lnTo>
                    <a:pt x="2255355" y="737838"/>
                  </a:lnTo>
                  <a:lnTo>
                    <a:pt x="2242448" y="691022"/>
                  </a:lnTo>
                  <a:lnTo>
                    <a:pt x="2226995" y="644788"/>
                  </a:lnTo>
                  <a:lnTo>
                    <a:pt x="2209170" y="599569"/>
                  </a:lnTo>
                  <a:lnTo>
                    <a:pt x="2188921" y="555238"/>
                  </a:lnTo>
                  <a:lnTo>
                    <a:pt x="2166346" y="512041"/>
                  </a:lnTo>
                  <a:lnTo>
                    <a:pt x="2141505" y="470131"/>
                  </a:lnTo>
                  <a:lnTo>
                    <a:pt x="2114460" y="429660"/>
                  </a:lnTo>
                  <a:lnTo>
                    <a:pt x="2085269" y="390781"/>
                  </a:lnTo>
                  <a:lnTo>
                    <a:pt x="2053995" y="353649"/>
                  </a:lnTo>
                  <a:lnTo>
                    <a:pt x="2020697" y="318414"/>
                  </a:lnTo>
                  <a:lnTo>
                    <a:pt x="1985695" y="285145"/>
                  </a:lnTo>
                  <a:lnTo>
                    <a:pt x="1949206" y="253776"/>
                  </a:lnTo>
                  <a:lnTo>
                    <a:pt x="1911315" y="224297"/>
                  </a:lnTo>
                  <a:lnTo>
                    <a:pt x="1872108" y="196696"/>
                  </a:lnTo>
                  <a:lnTo>
                    <a:pt x="1831670" y="170960"/>
                  </a:lnTo>
                  <a:lnTo>
                    <a:pt x="1790086" y="147079"/>
                  </a:lnTo>
                  <a:lnTo>
                    <a:pt x="1747442" y="125040"/>
                  </a:lnTo>
                  <a:lnTo>
                    <a:pt x="1703824" y="104831"/>
                  </a:lnTo>
                  <a:lnTo>
                    <a:pt x="1659316" y="86442"/>
                  </a:lnTo>
                  <a:lnTo>
                    <a:pt x="1614004" y="69859"/>
                  </a:lnTo>
                  <a:lnTo>
                    <a:pt x="1567973" y="55072"/>
                  </a:lnTo>
                  <a:lnTo>
                    <a:pt x="1521310" y="42068"/>
                  </a:lnTo>
                  <a:lnTo>
                    <a:pt x="1474098" y="30837"/>
                  </a:lnTo>
                  <a:lnTo>
                    <a:pt x="1426425" y="21365"/>
                  </a:lnTo>
                  <a:lnTo>
                    <a:pt x="1378374" y="13642"/>
                  </a:lnTo>
                  <a:lnTo>
                    <a:pt x="1330032" y="7656"/>
                  </a:lnTo>
                  <a:lnTo>
                    <a:pt x="1281483" y="3395"/>
                  </a:lnTo>
                  <a:lnTo>
                    <a:pt x="1232814" y="846"/>
                  </a:lnTo>
                  <a:lnTo>
                    <a:pt x="1184109" y="0"/>
                  </a:lnTo>
                  <a:close/>
                </a:path>
                <a:path w="2280920" h="1344295">
                  <a:moveTo>
                    <a:pt x="2280393" y="956449"/>
                  </a:moveTo>
                  <a:lnTo>
                    <a:pt x="592201" y="956449"/>
                  </a:lnTo>
                  <a:lnTo>
                    <a:pt x="636905" y="959715"/>
                  </a:lnTo>
                  <a:lnTo>
                    <a:pt x="681075" y="969093"/>
                  </a:lnTo>
                  <a:lnTo>
                    <a:pt x="724415" y="983950"/>
                  </a:lnTo>
                  <a:lnTo>
                    <a:pt x="766633" y="1003658"/>
                  </a:lnTo>
                  <a:lnTo>
                    <a:pt x="807432" y="1027584"/>
                  </a:lnTo>
                  <a:lnTo>
                    <a:pt x="846518" y="1055097"/>
                  </a:lnTo>
                  <a:lnTo>
                    <a:pt x="883598" y="1085567"/>
                  </a:lnTo>
                  <a:lnTo>
                    <a:pt x="918375" y="1118364"/>
                  </a:lnTo>
                  <a:lnTo>
                    <a:pt x="950556" y="1152855"/>
                  </a:lnTo>
                  <a:lnTo>
                    <a:pt x="982868" y="1191296"/>
                  </a:lnTo>
                  <a:lnTo>
                    <a:pt x="1014047" y="1230871"/>
                  </a:lnTo>
                  <a:lnTo>
                    <a:pt x="1044561" y="1271096"/>
                  </a:lnTo>
                  <a:lnTo>
                    <a:pt x="1074878" y="1311489"/>
                  </a:lnTo>
                  <a:lnTo>
                    <a:pt x="1099816" y="1344167"/>
                  </a:lnTo>
                  <a:lnTo>
                    <a:pt x="2162752" y="1344167"/>
                  </a:lnTo>
                  <a:lnTo>
                    <a:pt x="2167936" y="1337051"/>
                  </a:lnTo>
                  <a:lnTo>
                    <a:pt x="2192655" y="1296666"/>
                  </a:lnTo>
                  <a:lnTo>
                    <a:pt x="2214553" y="1253669"/>
                  </a:lnTo>
                  <a:lnTo>
                    <a:pt x="2233219" y="1209513"/>
                  </a:lnTo>
                  <a:lnTo>
                    <a:pt x="2248712" y="1164350"/>
                  </a:lnTo>
                  <a:lnTo>
                    <a:pt x="2261092" y="1118335"/>
                  </a:lnTo>
                  <a:lnTo>
                    <a:pt x="2270421" y="1071619"/>
                  </a:lnTo>
                  <a:lnTo>
                    <a:pt x="2276759" y="1024356"/>
                  </a:lnTo>
                  <a:lnTo>
                    <a:pt x="2280166" y="976698"/>
                  </a:lnTo>
                  <a:lnTo>
                    <a:pt x="2280393" y="956449"/>
                  </a:lnTo>
                  <a:close/>
                </a:path>
              </a:pathLst>
            </a:custGeom>
            <a:solidFill>
              <a:srgbClr val="FBBA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2811" y="4224527"/>
              <a:ext cx="128015" cy="129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726680" y="1627632"/>
              <a:ext cx="129540" cy="128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856219" y="3185160"/>
              <a:ext cx="129539" cy="1295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50264" y="1284731"/>
              <a:ext cx="6690359" cy="3377565"/>
            </a:xfrm>
            <a:custGeom>
              <a:avLst/>
              <a:gdLst/>
              <a:ahLst/>
              <a:cxnLst/>
              <a:rect l="l" t="t" r="r" b="b"/>
              <a:pathLst>
                <a:path w="6690359" h="3377565">
                  <a:moveTo>
                    <a:pt x="6690233" y="2709392"/>
                  </a:moveTo>
                  <a:lnTo>
                    <a:pt x="6505956" y="2656941"/>
                  </a:lnTo>
                  <a:lnTo>
                    <a:pt x="6505956" y="83312"/>
                  </a:lnTo>
                  <a:lnTo>
                    <a:pt x="6498425" y="49999"/>
                  </a:lnTo>
                  <a:lnTo>
                    <a:pt x="6477482" y="23609"/>
                  </a:lnTo>
                  <a:lnTo>
                    <a:pt x="6445567" y="6261"/>
                  </a:lnTo>
                  <a:lnTo>
                    <a:pt x="6405118" y="0"/>
                  </a:lnTo>
                  <a:lnTo>
                    <a:pt x="111506" y="0"/>
                  </a:lnTo>
                  <a:lnTo>
                    <a:pt x="69329" y="6261"/>
                  </a:lnTo>
                  <a:lnTo>
                    <a:pt x="33743" y="23609"/>
                  </a:lnTo>
                  <a:lnTo>
                    <a:pt x="9169" y="49999"/>
                  </a:lnTo>
                  <a:lnTo>
                    <a:pt x="0" y="83312"/>
                  </a:lnTo>
                  <a:lnTo>
                    <a:pt x="0" y="3289516"/>
                  </a:lnTo>
                  <a:lnTo>
                    <a:pt x="9169" y="3323552"/>
                  </a:lnTo>
                  <a:lnTo>
                    <a:pt x="33743" y="3351428"/>
                  </a:lnTo>
                  <a:lnTo>
                    <a:pt x="69329" y="3370262"/>
                  </a:lnTo>
                  <a:lnTo>
                    <a:pt x="111506" y="3377171"/>
                  </a:lnTo>
                  <a:lnTo>
                    <a:pt x="6405118" y="3377171"/>
                  </a:lnTo>
                  <a:lnTo>
                    <a:pt x="6445567" y="3370262"/>
                  </a:lnTo>
                  <a:lnTo>
                    <a:pt x="6477482" y="3351428"/>
                  </a:lnTo>
                  <a:lnTo>
                    <a:pt x="6498425" y="3323552"/>
                  </a:lnTo>
                  <a:lnTo>
                    <a:pt x="6505956" y="3289516"/>
                  </a:lnTo>
                  <a:lnTo>
                    <a:pt x="6505956" y="3079381"/>
                  </a:lnTo>
                  <a:lnTo>
                    <a:pt x="6577838" y="3099841"/>
                  </a:lnTo>
                  <a:lnTo>
                    <a:pt x="6615176" y="2992564"/>
                  </a:lnTo>
                  <a:lnTo>
                    <a:pt x="6586474" y="2984411"/>
                  </a:lnTo>
                  <a:lnTo>
                    <a:pt x="6577558" y="3001314"/>
                  </a:lnTo>
                  <a:lnTo>
                    <a:pt x="6569138" y="3014522"/>
                  </a:lnTo>
                  <a:lnTo>
                    <a:pt x="6561175" y="3024047"/>
                  </a:lnTo>
                  <a:lnTo>
                    <a:pt x="6553708" y="3029889"/>
                  </a:lnTo>
                  <a:lnTo>
                    <a:pt x="6545897" y="3032937"/>
                  </a:lnTo>
                  <a:lnTo>
                    <a:pt x="6536753" y="3034093"/>
                  </a:lnTo>
                  <a:lnTo>
                    <a:pt x="6526276" y="3033369"/>
                  </a:lnTo>
                  <a:lnTo>
                    <a:pt x="6514465" y="3030766"/>
                  </a:lnTo>
                  <a:lnTo>
                    <a:pt x="6505956" y="3028353"/>
                  </a:lnTo>
                  <a:lnTo>
                    <a:pt x="6505956" y="2898660"/>
                  </a:lnTo>
                  <a:lnTo>
                    <a:pt x="6538341" y="2873210"/>
                  </a:lnTo>
                  <a:lnTo>
                    <a:pt x="6543167" y="2856319"/>
                  </a:lnTo>
                  <a:lnTo>
                    <a:pt x="6505956" y="2739225"/>
                  </a:lnTo>
                  <a:lnTo>
                    <a:pt x="6505956" y="2685427"/>
                  </a:lnTo>
                  <a:lnTo>
                    <a:pt x="6595618" y="2710954"/>
                  </a:lnTo>
                  <a:lnTo>
                    <a:pt x="6627622" y="2734932"/>
                  </a:lnTo>
                  <a:lnTo>
                    <a:pt x="6634899" y="2778937"/>
                  </a:lnTo>
                  <a:lnTo>
                    <a:pt x="6634861" y="2801645"/>
                  </a:lnTo>
                  <a:lnTo>
                    <a:pt x="6661785" y="2809303"/>
                  </a:lnTo>
                  <a:lnTo>
                    <a:pt x="6690233" y="2709392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44" y="4735066"/>
              <a:ext cx="1924811" cy="3928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08760" y="1379220"/>
              <a:ext cx="6176771" cy="31607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6D77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62934" y="596900"/>
            <a:ext cx="18307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/>
              <a:t>R</a:t>
            </a:r>
            <a:r>
              <a:rPr dirty="0" spc="-260"/>
              <a:t>e</a:t>
            </a:r>
            <a:r>
              <a:rPr dirty="0" spc="95"/>
              <a:t>fe</a:t>
            </a:r>
            <a:r>
              <a:rPr dirty="0" spc="80"/>
              <a:t>r</a:t>
            </a:r>
            <a:r>
              <a:rPr dirty="0" spc="-114"/>
              <a:t>e</a:t>
            </a:r>
            <a:r>
              <a:rPr dirty="0" spc="-110"/>
              <a:t>n</a:t>
            </a:r>
            <a:r>
              <a:rPr dirty="0" spc="-200"/>
              <a:t>ces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4475" indent="-220979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245745" algn="l"/>
              </a:tabLst>
            </a:pPr>
            <a:r>
              <a:rPr dirty="0" spc="10" b="0">
                <a:latin typeface="Lato Light"/>
                <a:cs typeface="Lato Light"/>
              </a:rPr>
              <a:t>R.</a:t>
            </a:r>
            <a:r>
              <a:rPr dirty="0" spc="-20" b="0">
                <a:latin typeface="Lato Light"/>
                <a:cs typeface="Lato Light"/>
              </a:rPr>
              <a:t> </a:t>
            </a:r>
            <a:r>
              <a:rPr dirty="0" spc="-25" b="0">
                <a:latin typeface="Lato Light"/>
                <a:cs typeface="Lato Light"/>
              </a:rPr>
              <a:t>Saha</a:t>
            </a:r>
            <a:r>
              <a:rPr dirty="0" spc="-25"/>
              <a:t>,</a:t>
            </a:r>
            <a:r>
              <a:rPr dirty="0" spc="-95"/>
              <a:t> </a:t>
            </a:r>
            <a:r>
              <a:rPr dirty="0" spc="-85"/>
              <a:t>A.</a:t>
            </a:r>
            <a:r>
              <a:rPr dirty="0" spc="-114"/>
              <a:t> </a:t>
            </a:r>
            <a:r>
              <a:rPr dirty="0" spc="-65"/>
              <a:t>Mondal,</a:t>
            </a:r>
            <a:r>
              <a:rPr dirty="0" spc="-105"/>
              <a:t> </a:t>
            </a:r>
            <a:r>
              <a:rPr dirty="0" spc="-100"/>
              <a:t>and</a:t>
            </a:r>
            <a:r>
              <a:rPr dirty="0" spc="-110"/>
              <a:t> </a:t>
            </a:r>
            <a:r>
              <a:rPr dirty="0" spc="-95"/>
              <a:t>C.</a:t>
            </a:r>
            <a:r>
              <a:rPr dirty="0" spc="-105"/>
              <a:t> </a:t>
            </a:r>
            <a:r>
              <a:rPr dirty="0" spc="-85"/>
              <a:t>V.</a:t>
            </a:r>
            <a:r>
              <a:rPr dirty="0" spc="-105"/>
              <a:t> </a:t>
            </a:r>
            <a:r>
              <a:rPr dirty="0" spc="-100"/>
              <a:t>Jawahar,</a:t>
            </a:r>
            <a:r>
              <a:rPr dirty="0" spc="-105"/>
              <a:t> </a:t>
            </a:r>
            <a:r>
              <a:rPr dirty="0" spc="-85"/>
              <a:t>“Graphical</a:t>
            </a:r>
            <a:r>
              <a:rPr dirty="0" spc="-105"/>
              <a:t> </a:t>
            </a:r>
            <a:r>
              <a:rPr dirty="0" spc="-75"/>
              <a:t>object</a:t>
            </a:r>
            <a:r>
              <a:rPr dirty="0" spc="-114"/>
              <a:t> </a:t>
            </a:r>
            <a:r>
              <a:rPr dirty="0" spc="-65"/>
              <a:t>detection</a:t>
            </a:r>
            <a:r>
              <a:rPr dirty="0" spc="-114"/>
              <a:t> </a:t>
            </a:r>
            <a:r>
              <a:rPr dirty="0" spc="-70"/>
              <a:t>in</a:t>
            </a:r>
            <a:r>
              <a:rPr dirty="0" spc="-105"/>
              <a:t> </a:t>
            </a:r>
            <a:r>
              <a:rPr dirty="0" spc="-85"/>
              <a:t>document</a:t>
            </a:r>
            <a:r>
              <a:rPr dirty="0" spc="-105"/>
              <a:t> </a:t>
            </a:r>
            <a:r>
              <a:rPr dirty="0" spc="-120"/>
              <a:t>images,”</a:t>
            </a:r>
            <a:r>
              <a:rPr dirty="0" spc="-95"/>
              <a:t> </a:t>
            </a:r>
            <a:r>
              <a:rPr dirty="0" spc="-70"/>
              <a:t>in</a:t>
            </a:r>
            <a:r>
              <a:rPr dirty="0" spc="-105"/>
              <a:t> </a:t>
            </a:r>
            <a:r>
              <a:rPr dirty="0" spc="-70"/>
              <a:t>2019</a:t>
            </a:r>
          </a:p>
          <a:p>
            <a:pPr marL="24130">
              <a:lnSpc>
                <a:spcPct val="100000"/>
              </a:lnSpc>
            </a:pPr>
            <a:r>
              <a:rPr dirty="0" spc="10" b="0">
                <a:latin typeface="Lato Light"/>
                <a:cs typeface="Lato Light"/>
              </a:rPr>
              <a:t>International </a:t>
            </a:r>
            <a:r>
              <a:rPr dirty="0" spc="5" b="0">
                <a:latin typeface="Lato Light"/>
                <a:cs typeface="Lato Light"/>
              </a:rPr>
              <a:t>Conference </a:t>
            </a:r>
            <a:r>
              <a:rPr dirty="0" spc="10" b="0">
                <a:latin typeface="Lato Light"/>
                <a:cs typeface="Lato Light"/>
              </a:rPr>
              <a:t>on Document </a:t>
            </a:r>
            <a:r>
              <a:rPr dirty="0" spc="15" b="0">
                <a:latin typeface="Lato Light"/>
                <a:cs typeface="Lato Light"/>
              </a:rPr>
              <a:t>Analysis </a:t>
            </a:r>
            <a:r>
              <a:rPr dirty="0" spc="10" b="0">
                <a:latin typeface="Lato Light"/>
                <a:cs typeface="Lato Light"/>
              </a:rPr>
              <a:t>and Recognition (ICDAR), </a:t>
            </a:r>
            <a:r>
              <a:rPr dirty="0" b="0">
                <a:latin typeface="Lato Light"/>
                <a:cs typeface="Lato Light"/>
              </a:rPr>
              <a:t>2019, </a:t>
            </a:r>
            <a:r>
              <a:rPr dirty="0" spc="5" b="0">
                <a:latin typeface="Lato Light"/>
                <a:cs typeface="Lato Light"/>
              </a:rPr>
              <a:t>pp.</a:t>
            </a:r>
            <a:r>
              <a:rPr dirty="0" spc="-225" b="0">
                <a:latin typeface="Lato Light"/>
                <a:cs typeface="Lato Light"/>
              </a:rPr>
              <a:t> </a:t>
            </a:r>
            <a:r>
              <a:rPr dirty="0" spc="-5" b="0">
                <a:latin typeface="Lato Light"/>
                <a:cs typeface="Lato Light"/>
              </a:rPr>
              <a:t>51</a:t>
            </a:r>
            <a:r>
              <a:rPr dirty="0" spc="-5"/>
              <a:t>–</a:t>
            </a:r>
            <a:r>
              <a:rPr dirty="0" spc="-5" b="0">
                <a:latin typeface="Lato Light"/>
                <a:cs typeface="Lato Light"/>
              </a:rPr>
              <a:t>58.</a:t>
            </a:r>
          </a:p>
          <a:p>
            <a:pPr marL="11430">
              <a:lnSpc>
                <a:spcPct val="100000"/>
              </a:lnSpc>
            </a:pPr>
          </a:p>
          <a:p>
            <a:pPr marL="24130" marR="5080">
              <a:lnSpc>
                <a:spcPct val="100000"/>
              </a:lnSpc>
              <a:buAutoNum type="arabicPlain" startAt="2"/>
              <a:tabLst>
                <a:tab pos="245745" algn="l"/>
              </a:tabLst>
            </a:pPr>
            <a:r>
              <a:rPr dirty="0" spc="10" b="0">
                <a:latin typeface="Lato Light"/>
                <a:cs typeface="Lato Light"/>
              </a:rPr>
              <a:t>A. Corbelli, </a:t>
            </a:r>
            <a:r>
              <a:rPr dirty="0" b="0">
                <a:latin typeface="Lato Light"/>
                <a:cs typeface="Lato Light"/>
              </a:rPr>
              <a:t>L. </a:t>
            </a:r>
            <a:r>
              <a:rPr dirty="0" spc="15" b="0">
                <a:latin typeface="Lato Light"/>
                <a:cs typeface="Lato Light"/>
              </a:rPr>
              <a:t>Baraldi, </a:t>
            </a:r>
            <a:r>
              <a:rPr dirty="0" b="0">
                <a:latin typeface="Lato Light"/>
                <a:cs typeface="Lato Light"/>
              </a:rPr>
              <a:t>F. </a:t>
            </a:r>
            <a:r>
              <a:rPr dirty="0" spc="10" b="0">
                <a:latin typeface="Lato Light"/>
                <a:cs typeface="Lato Light"/>
              </a:rPr>
              <a:t>Balducci, </a:t>
            </a:r>
            <a:r>
              <a:rPr dirty="0" spc="-5" b="0">
                <a:latin typeface="Lato Light"/>
                <a:cs typeface="Lato Light"/>
              </a:rPr>
              <a:t>C. </a:t>
            </a:r>
            <a:r>
              <a:rPr dirty="0" spc="5" b="0">
                <a:latin typeface="Lato Light"/>
                <a:cs typeface="Lato Light"/>
              </a:rPr>
              <a:t>Grana, </a:t>
            </a:r>
            <a:r>
              <a:rPr dirty="0" spc="10" b="0">
                <a:latin typeface="Lato Light"/>
                <a:cs typeface="Lato Light"/>
              </a:rPr>
              <a:t>and R. </a:t>
            </a:r>
            <a:r>
              <a:rPr dirty="0" spc="-10" b="0">
                <a:latin typeface="Lato Light"/>
                <a:cs typeface="Lato Light"/>
              </a:rPr>
              <a:t>Cucchiara</a:t>
            </a:r>
            <a:r>
              <a:rPr dirty="0" spc="-10"/>
              <a:t>, </a:t>
            </a:r>
            <a:r>
              <a:rPr dirty="0" spc="-85"/>
              <a:t>“Layout </a:t>
            </a:r>
            <a:r>
              <a:rPr dirty="0" spc="-95"/>
              <a:t>analysis </a:t>
            </a:r>
            <a:r>
              <a:rPr dirty="0" spc="-100"/>
              <a:t>and </a:t>
            </a:r>
            <a:r>
              <a:rPr dirty="0" spc="-65"/>
              <a:t>content</a:t>
            </a:r>
            <a:r>
              <a:rPr dirty="0" spc="-325"/>
              <a:t> </a:t>
            </a:r>
            <a:r>
              <a:rPr dirty="0" spc="-70"/>
              <a:t>classification in  digitized </a:t>
            </a:r>
            <a:r>
              <a:rPr dirty="0" spc="-95"/>
              <a:t>books,” </a:t>
            </a:r>
            <a:r>
              <a:rPr dirty="0" spc="-70"/>
              <a:t>in </a:t>
            </a:r>
            <a:r>
              <a:rPr dirty="0" spc="-85"/>
              <a:t>Communications </a:t>
            </a:r>
            <a:r>
              <a:rPr dirty="0" spc="-70"/>
              <a:t>in </a:t>
            </a:r>
            <a:r>
              <a:rPr dirty="0" spc="-80"/>
              <a:t>Computer </a:t>
            </a:r>
            <a:r>
              <a:rPr dirty="0" spc="-100"/>
              <a:t>and </a:t>
            </a:r>
            <a:r>
              <a:rPr dirty="0" spc="-85"/>
              <a:t>Information </a:t>
            </a:r>
            <a:r>
              <a:rPr dirty="0" spc="-95"/>
              <a:t>Science, </a:t>
            </a:r>
            <a:r>
              <a:rPr dirty="0" spc="-140"/>
              <a:t>Cham: </a:t>
            </a:r>
            <a:r>
              <a:rPr dirty="0" spc="-95"/>
              <a:t>Springer </a:t>
            </a:r>
            <a:r>
              <a:rPr dirty="0" spc="-85"/>
              <a:t>International  </a:t>
            </a:r>
            <a:r>
              <a:rPr dirty="0" spc="10" b="0">
                <a:latin typeface="Lato Light"/>
                <a:cs typeface="Lato Light"/>
              </a:rPr>
              <a:t>Publishing, </a:t>
            </a:r>
            <a:r>
              <a:rPr dirty="0" b="0">
                <a:latin typeface="Lato Light"/>
                <a:cs typeface="Lato Light"/>
              </a:rPr>
              <a:t>2017, </a:t>
            </a:r>
            <a:r>
              <a:rPr dirty="0" spc="5" b="0">
                <a:latin typeface="Lato Light"/>
                <a:cs typeface="Lato Light"/>
              </a:rPr>
              <a:t>pp.</a:t>
            </a:r>
            <a:r>
              <a:rPr dirty="0" spc="-10" b="0">
                <a:latin typeface="Lato Light"/>
                <a:cs typeface="Lato Light"/>
              </a:rPr>
              <a:t> 153</a:t>
            </a:r>
            <a:r>
              <a:rPr dirty="0" spc="-10"/>
              <a:t>–</a:t>
            </a:r>
            <a:r>
              <a:rPr dirty="0" spc="-10" b="0">
                <a:latin typeface="Lato Light"/>
                <a:cs typeface="Lato Light"/>
              </a:rPr>
              <a:t>165.</a:t>
            </a:r>
          </a:p>
          <a:p>
            <a:pPr marL="11430">
              <a:lnSpc>
                <a:spcPct val="100000"/>
              </a:lnSpc>
              <a:buClr>
                <a:srgbClr val="6D772C"/>
              </a:buClr>
              <a:buFont typeface="Lato Light"/>
              <a:buAutoNum type="arabicPlain" startAt="2"/>
            </a:pPr>
          </a:p>
          <a:p>
            <a:pPr marL="244475" indent="-220979">
              <a:lnSpc>
                <a:spcPct val="100000"/>
              </a:lnSpc>
              <a:buAutoNum type="arabicPlain" startAt="2"/>
              <a:tabLst>
                <a:tab pos="245745" algn="l"/>
              </a:tabLst>
            </a:pPr>
            <a:r>
              <a:rPr dirty="0" b="0">
                <a:latin typeface="Lato Light"/>
                <a:cs typeface="Lato Light"/>
              </a:rPr>
              <a:t>D.</a:t>
            </a:r>
            <a:r>
              <a:rPr dirty="0" spc="-15" b="0">
                <a:latin typeface="Lato Light"/>
                <a:cs typeface="Lato Light"/>
              </a:rPr>
              <a:t> </a:t>
            </a:r>
            <a:r>
              <a:rPr dirty="0" spc="10" b="0">
                <a:latin typeface="Lato Light"/>
                <a:cs typeface="Lato Light"/>
              </a:rPr>
              <a:t>Augusto</a:t>
            </a:r>
            <a:r>
              <a:rPr dirty="0" spc="-15" b="0">
                <a:latin typeface="Lato Light"/>
                <a:cs typeface="Lato Light"/>
              </a:rPr>
              <a:t> </a:t>
            </a:r>
            <a:r>
              <a:rPr dirty="0" spc="10" b="0">
                <a:latin typeface="Lato Light"/>
                <a:cs typeface="Lato Light"/>
              </a:rPr>
              <a:t>Borges</a:t>
            </a:r>
            <a:r>
              <a:rPr dirty="0" spc="-15" b="0">
                <a:latin typeface="Lato Light"/>
                <a:cs typeface="Lato Light"/>
              </a:rPr>
              <a:t> </a:t>
            </a:r>
            <a:r>
              <a:rPr dirty="0" spc="15" b="0">
                <a:latin typeface="Lato Light"/>
                <a:cs typeface="Lato Light"/>
              </a:rPr>
              <a:t>Oliveira</a:t>
            </a:r>
            <a:r>
              <a:rPr dirty="0" spc="-5" b="0">
                <a:latin typeface="Lato Light"/>
                <a:cs typeface="Lato Light"/>
              </a:rPr>
              <a:t> </a:t>
            </a:r>
            <a:r>
              <a:rPr dirty="0" spc="10" b="0">
                <a:latin typeface="Lato Light"/>
                <a:cs typeface="Lato Light"/>
              </a:rPr>
              <a:t>and</a:t>
            </a:r>
            <a:r>
              <a:rPr dirty="0" spc="-15" b="0">
                <a:latin typeface="Lato Light"/>
                <a:cs typeface="Lato Light"/>
              </a:rPr>
              <a:t> </a:t>
            </a:r>
            <a:r>
              <a:rPr dirty="0" spc="10" b="0">
                <a:latin typeface="Lato Light"/>
                <a:cs typeface="Lato Light"/>
              </a:rPr>
              <a:t>M.</a:t>
            </a:r>
            <a:r>
              <a:rPr dirty="0" spc="15" b="0">
                <a:latin typeface="Lato Light"/>
                <a:cs typeface="Lato Light"/>
              </a:rPr>
              <a:t> </a:t>
            </a:r>
            <a:r>
              <a:rPr dirty="0" spc="10" b="0">
                <a:latin typeface="Lato Light"/>
                <a:cs typeface="Lato Light"/>
              </a:rPr>
              <a:t>Palhares </a:t>
            </a:r>
            <a:r>
              <a:rPr dirty="0" spc="-95"/>
              <a:t>Viana,</a:t>
            </a:r>
            <a:r>
              <a:rPr dirty="0" spc="-105"/>
              <a:t> </a:t>
            </a:r>
            <a:r>
              <a:rPr dirty="0" spc="-80"/>
              <a:t>“Fast</a:t>
            </a:r>
            <a:r>
              <a:rPr dirty="0" spc="-125"/>
              <a:t> </a:t>
            </a:r>
            <a:r>
              <a:rPr dirty="0" spc="-50"/>
              <a:t>CNN</a:t>
            </a:r>
            <a:r>
              <a:rPr dirty="0" spc="-50" b="0">
                <a:latin typeface="Lato Light"/>
                <a:cs typeface="Lato Light"/>
              </a:rPr>
              <a:t>-</a:t>
            </a:r>
            <a:r>
              <a:rPr dirty="0" spc="-50"/>
              <a:t>Based</a:t>
            </a:r>
            <a:r>
              <a:rPr dirty="0" spc="-100"/>
              <a:t> </a:t>
            </a:r>
            <a:r>
              <a:rPr dirty="0" spc="-75"/>
              <a:t>Document</a:t>
            </a:r>
            <a:r>
              <a:rPr dirty="0" spc="-114"/>
              <a:t> </a:t>
            </a:r>
            <a:r>
              <a:rPr dirty="0" spc="-75"/>
              <a:t>Layout</a:t>
            </a:r>
            <a:r>
              <a:rPr dirty="0" spc="-130"/>
              <a:t> </a:t>
            </a:r>
            <a:r>
              <a:rPr dirty="0" spc="-90"/>
              <a:t>Analysis,”</a:t>
            </a:r>
            <a:r>
              <a:rPr dirty="0" spc="-110"/>
              <a:t> </a:t>
            </a:r>
            <a:r>
              <a:rPr dirty="0" spc="-70"/>
              <a:t>in</a:t>
            </a:r>
          </a:p>
          <a:p>
            <a:pPr marL="24130">
              <a:lnSpc>
                <a:spcPct val="100000"/>
              </a:lnSpc>
            </a:pPr>
            <a:r>
              <a:rPr dirty="0" spc="10" b="0">
                <a:latin typeface="Lato Light"/>
                <a:cs typeface="Lato Light"/>
              </a:rPr>
              <a:t>Proceedings of the </a:t>
            </a:r>
            <a:r>
              <a:rPr dirty="0" b="0">
                <a:latin typeface="Lato Light"/>
                <a:cs typeface="Lato Light"/>
              </a:rPr>
              <a:t>IEEE </a:t>
            </a:r>
            <a:r>
              <a:rPr dirty="0" spc="15" b="0">
                <a:latin typeface="Lato Light"/>
                <a:cs typeface="Lato Light"/>
              </a:rPr>
              <a:t>International </a:t>
            </a:r>
            <a:r>
              <a:rPr dirty="0" spc="5" b="0">
                <a:latin typeface="Lato Light"/>
                <a:cs typeface="Lato Light"/>
              </a:rPr>
              <a:t>Conference </a:t>
            </a:r>
            <a:r>
              <a:rPr dirty="0" spc="10" b="0">
                <a:latin typeface="Lato Light"/>
                <a:cs typeface="Lato Light"/>
              </a:rPr>
              <a:t>on Computer </a:t>
            </a:r>
            <a:r>
              <a:rPr dirty="0" spc="15" b="0">
                <a:latin typeface="Lato Light"/>
                <a:cs typeface="Lato Light"/>
              </a:rPr>
              <a:t>Vision </a:t>
            </a:r>
            <a:r>
              <a:rPr dirty="0" spc="10" b="0">
                <a:latin typeface="Lato Light"/>
                <a:cs typeface="Lato Light"/>
              </a:rPr>
              <a:t>Workshops, </a:t>
            </a:r>
            <a:r>
              <a:rPr dirty="0" b="0">
                <a:latin typeface="Lato Light"/>
                <a:cs typeface="Lato Light"/>
              </a:rPr>
              <a:t>2017, </a:t>
            </a:r>
            <a:r>
              <a:rPr dirty="0" spc="5" b="0">
                <a:latin typeface="Lato Light"/>
                <a:cs typeface="Lato Light"/>
              </a:rPr>
              <a:t>pp.</a:t>
            </a:r>
            <a:r>
              <a:rPr dirty="0" spc="-220" b="0">
                <a:latin typeface="Lato Light"/>
                <a:cs typeface="Lato Light"/>
              </a:rPr>
              <a:t> </a:t>
            </a:r>
            <a:r>
              <a:rPr dirty="0" spc="-10" b="0">
                <a:latin typeface="Lato Light"/>
                <a:cs typeface="Lato Light"/>
              </a:rPr>
              <a:t>1173</a:t>
            </a:r>
            <a:r>
              <a:rPr dirty="0" spc="-10"/>
              <a:t>–</a:t>
            </a:r>
            <a:r>
              <a:rPr dirty="0" spc="-10" b="0">
                <a:latin typeface="Lato Light"/>
                <a:cs typeface="Lato Light"/>
              </a:rPr>
              <a:t>1180.</a:t>
            </a:r>
          </a:p>
          <a:p>
            <a:pPr marL="11430">
              <a:lnSpc>
                <a:spcPct val="100000"/>
              </a:lnSpc>
              <a:spcBef>
                <a:spcPts val="5"/>
              </a:spcBef>
            </a:pPr>
          </a:p>
          <a:p>
            <a:pPr marL="24130" marR="92075">
              <a:lnSpc>
                <a:spcPct val="100000"/>
              </a:lnSpc>
              <a:buAutoNum type="arabicPlain" startAt="4"/>
              <a:tabLst>
                <a:tab pos="245745" algn="l"/>
              </a:tabLst>
            </a:pPr>
            <a:r>
              <a:rPr dirty="0" spc="5" b="0">
                <a:latin typeface="Lato Light"/>
                <a:cs typeface="Lato Light"/>
              </a:rPr>
              <a:t>S. </a:t>
            </a:r>
            <a:r>
              <a:rPr dirty="0" spc="15" b="0">
                <a:latin typeface="Lato Light"/>
                <a:cs typeface="Lato Light"/>
              </a:rPr>
              <a:t>Y. </a:t>
            </a:r>
            <a:r>
              <a:rPr dirty="0" spc="10" b="0">
                <a:latin typeface="Lato Light"/>
                <a:cs typeface="Lato Light"/>
              </a:rPr>
              <a:t>Chaganti, I. Nanda, </a:t>
            </a:r>
            <a:r>
              <a:rPr dirty="0" spc="15" b="0">
                <a:latin typeface="Lato Light"/>
                <a:cs typeface="Lato Light"/>
              </a:rPr>
              <a:t>K. </a:t>
            </a:r>
            <a:r>
              <a:rPr dirty="0" spc="10" b="0">
                <a:latin typeface="Lato Light"/>
                <a:cs typeface="Lato Light"/>
              </a:rPr>
              <a:t>R. </a:t>
            </a:r>
            <a:r>
              <a:rPr dirty="0" spc="15" b="0">
                <a:latin typeface="Lato Light"/>
                <a:cs typeface="Lato Light"/>
              </a:rPr>
              <a:t>Pandi, </a:t>
            </a:r>
            <a:r>
              <a:rPr dirty="0" spc="5" b="0">
                <a:latin typeface="Lato Light"/>
                <a:cs typeface="Lato Light"/>
              </a:rPr>
              <a:t>T. </a:t>
            </a:r>
            <a:r>
              <a:rPr dirty="0" spc="-5" b="0">
                <a:latin typeface="Lato Light"/>
                <a:cs typeface="Lato Light"/>
              </a:rPr>
              <a:t>G. </a:t>
            </a:r>
            <a:r>
              <a:rPr dirty="0" b="0">
                <a:latin typeface="Lato Light"/>
                <a:cs typeface="Lato Light"/>
              </a:rPr>
              <a:t>N. </a:t>
            </a:r>
            <a:r>
              <a:rPr dirty="0" spc="10" b="0">
                <a:latin typeface="Lato Light"/>
                <a:cs typeface="Lato Light"/>
              </a:rPr>
              <a:t>R. </a:t>
            </a:r>
            <a:r>
              <a:rPr dirty="0" spc="5" b="0">
                <a:latin typeface="Lato Light"/>
                <a:cs typeface="Lato Light"/>
              </a:rPr>
              <a:t>S. </a:t>
            </a:r>
            <a:r>
              <a:rPr dirty="0" b="0">
                <a:latin typeface="Lato Light"/>
                <a:cs typeface="Lato Light"/>
              </a:rPr>
              <a:t>N. </a:t>
            </a:r>
            <a:r>
              <a:rPr dirty="0" spc="-5" b="0">
                <a:latin typeface="Lato Light"/>
                <a:cs typeface="Lato Light"/>
              </a:rPr>
              <a:t>Prudhvith</a:t>
            </a:r>
            <a:r>
              <a:rPr dirty="0" spc="-5"/>
              <a:t>,</a:t>
            </a:r>
            <a:r>
              <a:rPr dirty="0" spc="-320"/>
              <a:t> </a:t>
            </a:r>
            <a:r>
              <a:rPr dirty="0" spc="-100"/>
              <a:t>and </a:t>
            </a:r>
            <a:r>
              <a:rPr dirty="0" spc="-70"/>
              <a:t>N. </a:t>
            </a:r>
            <a:r>
              <a:rPr dirty="0" spc="-114"/>
              <a:t>Kumar, </a:t>
            </a:r>
            <a:r>
              <a:rPr dirty="0" spc="-135"/>
              <a:t>“Image </a:t>
            </a:r>
            <a:r>
              <a:rPr dirty="0" spc="-65"/>
              <a:t>Classification </a:t>
            </a:r>
            <a:r>
              <a:rPr dirty="0" spc="-95"/>
              <a:t>using  </a:t>
            </a:r>
            <a:r>
              <a:rPr dirty="0" spc="-25"/>
              <a:t>SVM </a:t>
            </a:r>
            <a:r>
              <a:rPr dirty="0" spc="-100"/>
              <a:t>and </a:t>
            </a:r>
            <a:r>
              <a:rPr dirty="0" spc="-60"/>
              <a:t>CNN,” </a:t>
            </a:r>
            <a:r>
              <a:rPr dirty="0" spc="-70"/>
              <a:t>in 2020 </a:t>
            </a:r>
            <a:r>
              <a:rPr dirty="0" spc="-85"/>
              <a:t>International </a:t>
            </a:r>
            <a:r>
              <a:rPr dirty="0" spc="-65"/>
              <a:t>Conference </a:t>
            </a:r>
            <a:r>
              <a:rPr dirty="0" spc="-70"/>
              <a:t>on </a:t>
            </a:r>
            <a:r>
              <a:rPr dirty="0" spc="-80"/>
              <a:t>Computer </a:t>
            </a:r>
            <a:r>
              <a:rPr dirty="0" spc="-95"/>
              <a:t>Science, </a:t>
            </a:r>
            <a:r>
              <a:rPr dirty="0" spc="-85"/>
              <a:t>Engineering </a:t>
            </a:r>
            <a:r>
              <a:rPr dirty="0" spc="-100"/>
              <a:t>and </a:t>
            </a:r>
            <a:r>
              <a:rPr dirty="0" spc="-65"/>
              <a:t>Applications  </a:t>
            </a:r>
            <a:r>
              <a:rPr dirty="0" spc="5" b="0">
                <a:latin typeface="Lato Light"/>
                <a:cs typeface="Lato Light"/>
              </a:rPr>
              <a:t>(ICCSEA),</a:t>
            </a:r>
            <a:r>
              <a:rPr dirty="0" spc="-30" b="0">
                <a:latin typeface="Lato Light"/>
                <a:cs typeface="Lato Light"/>
              </a:rPr>
              <a:t> </a:t>
            </a:r>
            <a:r>
              <a:rPr dirty="0" b="0">
                <a:latin typeface="Lato Light"/>
                <a:cs typeface="Lato Light"/>
              </a:rPr>
              <a:t>2020.</a:t>
            </a:r>
          </a:p>
          <a:p>
            <a:pPr marL="11430">
              <a:lnSpc>
                <a:spcPct val="100000"/>
              </a:lnSpc>
            </a:pPr>
          </a:p>
          <a:p>
            <a:pPr marL="24130" marR="106680">
              <a:lnSpc>
                <a:spcPct val="100000"/>
              </a:lnSpc>
            </a:pPr>
            <a:r>
              <a:rPr dirty="0" spc="10" b="0">
                <a:latin typeface="Lato Light"/>
                <a:cs typeface="Lato Light"/>
              </a:rPr>
              <a:t>[5]P. </a:t>
            </a:r>
            <a:r>
              <a:rPr dirty="0" spc="-80"/>
              <a:t>Forczmański</a:t>
            </a:r>
            <a:r>
              <a:rPr dirty="0" spc="-80" b="0">
                <a:latin typeface="Lato Light"/>
                <a:cs typeface="Lato Light"/>
              </a:rPr>
              <a:t>, </a:t>
            </a:r>
            <a:r>
              <a:rPr dirty="0" spc="10" b="0">
                <a:latin typeface="Lato Light"/>
                <a:cs typeface="Lato Light"/>
              </a:rPr>
              <a:t>A. </a:t>
            </a:r>
            <a:r>
              <a:rPr dirty="0" spc="-85"/>
              <a:t>Smoliński</a:t>
            </a:r>
            <a:r>
              <a:rPr dirty="0" spc="-85" b="0">
                <a:latin typeface="Lato Light"/>
                <a:cs typeface="Lato Light"/>
              </a:rPr>
              <a:t>, </a:t>
            </a:r>
            <a:r>
              <a:rPr dirty="0" spc="10" b="0">
                <a:latin typeface="Lato Light"/>
                <a:cs typeface="Lato Light"/>
              </a:rPr>
              <a:t>A. </a:t>
            </a:r>
            <a:r>
              <a:rPr dirty="0" spc="15" b="0">
                <a:latin typeface="Lato Light"/>
                <a:cs typeface="Lato Light"/>
              </a:rPr>
              <a:t>Nowosielski, </a:t>
            </a:r>
            <a:r>
              <a:rPr dirty="0" spc="10" b="0">
                <a:latin typeface="Lato Light"/>
                <a:cs typeface="Lato Light"/>
              </a:rPr>
              <a:t>and </a:t>
            </a:r>
            <a:r>
              <a:rPr dirty="0" spc="15" b="0">
                <a:latin typeface="Lato Light"/>
                <a:cs typeface="Lato Light"/>
              </a:rPr>
              <a:t>K. </a:t>
            </a:r>
            <a:r>
              <a:rPr dirty="0" spc="-55"/>
              <a:t>Małecki, </a:t>
            </a:r>
            <a:r>
              <a:rPr dirty="0" spc="-95"/>
              <a:t>“Segmentation </a:t>
            </a:r>
            <a:r>
              <a:rPr dirty="0" spc="-25"/>
              <a:t>of </a:t>
            </a:r>
            <a:r>
              <a:rPr dirty="0" spc="-90"/>
              <a:t>scanned </a:t>
            </a:r>
            <a:r>
              <a:rPr dirty="0" spc="-85"/>
              <a:t>documents </a:t>
            </a:r>
            <a:r>
              <a:rPr dirty="0" spc="-95"/>
              <a:t>using  </a:t>
            </a:r>
            <a:r>
              <a:rPr dirty="0" spc="-50" b="0">
                <a:latin typeface="Lato Light"/>
                <a:cs typeface="Lato Light"/>
              </a:rPr>
              <a:t>deep-</a:t>
            </a:r>
            <a:r>
              <a:rPr dirty="0" spc="-50"/>
              <a:t>learning </a:t>
            </a:r>
            <a:r>
              <a:rPr dirty="0" spc="-95"/>
              <a:t>approach,” </a:t>
            </a:r>
            <a:r>
              <a:rPr dirty="0" spc="-70"/>
              <a:t>in </a:t>
            </a:r>
            <a:r>
              <a:rPr dirty="0" spc="-80"/>
              <a:t>Advances </a:t>
            </a:r>
            <a:r>
              <a:rPr dirty="0" spc="-70"/>
              <a:t>in </a:t>
            </a:r>
            <a:r>
              <a:rPr dirty="0" spc="-80"/>
              <a:t>Intelligent </a:t>
            </a:r>
            <a:r>
              <a:rPr dirty="0" spc="-114"/>
              <a:t>Systems </a:t>
            </a:r>
            <a:r>
              <a:rPr dirty="0" spc="-100"/>
              <a:t>and </a:t>
            </a:r>
            <a:r>
              <a:rPr dirty="0" spc="-90"/>
              <a:t>Computing, </a:t>
            </a:r>
            <a:r>
              <a:rPr dirty="0" spc="-140"/>
              <a:t>Cham: </a:t>
            </a:r>
            <a:r>
              <a:rPr dirty="0" spc="-95"/>
              <a:t>Springer </a:t>
            </a:r>
            <a:r>
              <a:rPr dirty="0" spc="-85"/>
              <a:t>International  </a:t>
            </a:r>
            <a:r>
              <a:rPr dirty="0" spc="10" b="0">
                <a:latin typeface="Lato Light"/>
                <a:cs typeface="Lato Light"/>
              </a:rPr>
              <a:t>Publishing, </a:t>
            </a:r>
            <a:r>
              <a:rPr dirty="0" b="0">
                <a:latin typeface="Lato Light"/>
                <a:cs typeface="Lato Light"/>
              </a:rPr>
              <a:t>2020, </a:t>
            </a:r>
            <a:r>
              <a:rPr dirty="0" spc="5" b="0">
                <a:latin typeface="Lato Light"/>
                <a:cs typeface="Lato Light"/>
              </a:rPr>
              <a:t>pp.</a:t>
            </a:r>
            <a:r>
              <a:rPr dirty="0" spc="-10" b="0">
                <a:latin typeface="Lato Light"/>
                <a:cs typeface="Lato Light"/>
              </a:rPr>
              <a:t> 141</a:t>
            </a:r>
            <a:r>
              <a:rPr dirty="0" spc="-10"/>
              <a:t>–</a:t>
            </a:r>
            <a:r>
              <a:rPr dirty="0" spc="-10" b="0">
                <a:latin typeface="Lato Light"/>
                <a:cs typeface="Lato Light"/>
              </a:rPr>
              <a:t>152.</a:t>
            </a:r>
          </a:p>
        </p:txBody>
      </p:sp>
      <p:sp>
        <p:nvSpPr>
          <p:cNvPr id="6" name="object 6"/>
          <p:cNvSpPr/>
          <p:nvPr/>
        </p:nvSpPr>
        <p:spPr>
          <a:xfrm>
            <a:off x="9144" y="4735066"/>
            <a:ext cx="1924811" cy="39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88895" y="4845868"/>
            <a:ext cx="4793615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latin typeface="Caladea"/>
                <a:cs typeface="Caladea"/>
              </a:rPr>
              <a:t>IT19187242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-5" b="1">
                <a:latin typeface="Caladea"/>
                <a:cs typeface="Caladea"/>
              </a:rPr>
              <a:t>Priyashan </a:t>
            </a:r>
            <a:r>
              <a:rPr dirty="0" sz="1400" b="1">
                <a:latin typeface="Caladea"/>
                <a:cs typeface="Caladea"/>
              </a:rPr>
              <a:t>Sandunhetti S. </a:t>
            </a:r>
            <a:r>
              <a:rPr dirty="0" sz="1400" spc="-5" b="1">
                <a:latin typeface="Caladea"/>
                <a:cs typeface="Caladea"/>
              </a:rPr>
              <a:t>H. </a:t>
            </a:r>
            <a:r>
              <a:rPr dirty="0" sz="1400" b="1">
                <a:latin typeface="Caladea"/>
                <a:cs typeface="Caladea"/>
              </a:rPr>
              <a:t>S.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204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036" y="544068"/>
            <a:ext cx="4078604" cy="612775"/>
          </a:xfrm>
          <a:custGeom>
            <a:avLst/>
            <a:gdLst/>
            <a:ahLst/>
            <a:cxnLst/>
            <a:rect l="l" t="t" r="r" b="b"/>
            <a:pathLst>
              <a:path w="4078604" h="612775">
                <a:moveTo>
                  <a:pt x="3771900" y="0"/>
                </a:moveTo>
                <a:lnTo>
                  <a:pt x="306323" y="0"/>
                </a:lnTo>
                <a:lnTo>
                  <a:pt x="256636" y="4009"/>
                </a:lnTo>
                <a:lnTo>
                  <a:pt x="209502" y="15617"/>
                </a:lnTo>
                <a:lnTo>
                  <a:pt x="165551" y="34193"/>
                </a:lnTo>
                <a:lnTo>
                  <a:pt x="125413" y="59106"/>
                </a:lnTo>
                <a:lnTo>
                  <a:pt x="89720" y="89725"/>
                </a:lnTo>
                <a:lnTo>
                  <a:pt x="59103" y="125419"/>
                </a:lnTo>
                <a:lnTo>
                  <a:pt x="34191" y="165556"/>
                </a:lnTo>
                <a:lnTo>
                  <a:pt x="15616" y="209507"/>
                </a:lnTo>
                <a:lnTo>
                  <a:pt x="4009" y="256640"/>
                </a:lnTo>
                <a:lnTo>
                  <a:pt x="0" y="306324"/>
                </a:lnTo>
                <a:lnTo>
                  <a:pt x="4009" y="356007"/>
                </a:lnTo>
                <a:lnTo>
                  <a:pt x="15616" y="403140"/>
                </a:lnTo>
                <a:lnTo>
                  <a:pt x="34191" y="447091"/>
                </a:lnTo>
                <a:lnTo>
                  <a:pt x="59103" y="487228"/>
                </a:lnTo>
                <a:lnTo>
                  <a:pt x="89720" y="522922"/>
                </a:lnTo>
                <a:lnTo>
                  <a:pt x="125413" y="553541"/>
                </a:lnTo>
                <a:lnTo>
                  <a:pt x="165551" y="578454"/>
                </a:lnTo>
                <a:lnTo>
                  <a:pt x="209502" y="597030"/>
                </a:lnTo>
                <a:lnTo>
                  <a:pt x="256636" y="608638"/>
                </a:lnTo>
                <a:lnTo>
                  <a:pt x="306323" y="612648"/>
                </a:lnTo>
                <a:lnTo>
                  <a:pt x="3771900" y="612648"/>
                </a:lnTo>
                <a:lnTo>
                  <a:pt x="3821583" y="608638"/>
                </a:lnTo>
                <a:lnTo>
                  <a:pt x="3868716" y="597030"/>
                </a:lnTo>
                <a:lnTo>
                  <a:pt x="3912667" y="578454"/>
                </a:lnTo>
                <a:lnTo>
                  <a:pt x="3952804" y="553541"/>
                </a:lnTo>
                <a:lnTo>
                  <a:pt x="3988498" y="522922"/>
                </a:lnTo>
                <a:lnTo>
                  <a:pt x="4019117" y="487228"/>
                </a:lnTo>
                <a:lnTo>
                  <a:pt x="4044030" y="447091"/>
                </a:lnTo>
                <a:lnTo>
                  <a:pt x="4062606" y="403140"/>
                </a:lnTo>
                <a:lnTo>
                  <a:pt x="4074214" y="356007"/>
                </a:lnTo>
                <a:lnTo>
                  <a:pt x="4078224" y="306324"/>
                </a:lnTo>
                <a:lnTo>
                  <a:pt x="4074214" y="256640"/>
                </a:lnTo>
                <a:lnTo>
                  <a:pt x="4062606" y="209507"/>
                </a:lnTo>
                <a:lnTo>
                  <a:pt x="4044030" y="165556"/>
                </a:lnTo>
                <a:lnTo>
                  <a:pt x="4019117" y="125419"/>
                </a:lnTo>
                <a:lnTo>
                  <a:pt x="3988498" y="89725"/>
                </a:lnTo>
                <a:lnTo>
                  <a:pt x="3952804" y="59106"/>
                </a:lnTo>
                <a:lnTo>
                  <a:pt x="3912667" y="34193"/>
                </a:lnTo>
                <a:lnTo>
                  <a:pt x="3868716" y="15617"/>
                </a:lnTo>
                <a:lnTo>
                  <a:pt x="3821583" y="4009"/>
                </a:lnTo>
                <a:lnTo>
                  <a:pt x="377190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100828" y="544068"/>
            <a:ext cx="3357879" cy="3663950"/>
            <a:chOff x="5100828" y="544068"/>
            <a:chExt cx="3357879" cy="3663950"/>
          </a:xfrm>
        </p:grpSpPr>
        <p:sp>
          <p:nvSpPr>
            <p:cNvPr id="4" name="object 4"/>
            <p:cNvSpPr/>
            <p:nvPr/>
          </p:nvSpPr>
          <p:spPr>
            <a:xfrm>
              <a:off x="5100828" y="544068"/>
              <a:ext cx="3357879" cy="3663950"/>
            </a:xfrm>
            <a:custGeom>
              <a:avLst/>
              <a:gdLst/>
              <a:ahLst/>
              <a:cxnLst/>
              <a:rect l="l" t="t" r="r" b="b"/>
              <a:pathLst>
                <a:path w="3357879" h="3663950">
                  <a:moveTo>
                    <a:pt x="2926969" y="0"/>
                  </a:moveTo>
                  <a:lnTo>
                    <a:pt x="430402" y="0"/>
                  </a:lnTo>
                  <a:lnTo>
                    <a:pt x="383499" y="2525"/>
                  </a:lnTo>
                  <a:lnTo>
                    <a:pt x="338059" y="9925"/>
                  </a:lnTo>
                  <a:lnTo>
                    <a:pt x="294347" y="21938"/>
                  </a:lnTo>
                  <a:lnTo>
                    <a:pt x="252624" y="38302"/>
                  </a:lnTo>
                  <a:lnTo>
                    <a:pt x="213153" y="58753"/>
                  </a:lnTo>
                  <a:lnTo>
                    <a:pt x="176195" y="83031"/>
                  </a:lnTo>
                  <a:lnTo>
                    <a:pt x="142014" y="110872"/>
                  </a:lnTo>
                  <a:lnTo>
                    <a:pt x="110872" y="142014"/>
                  </a:lnTo>
                  <a:lnTo>
                    <a:pt x="83031" y="176195"/>
                  </a:lnTo>
                  <a:lnTo>
                    <a:pt x="58753" y="213153"/>
                  </a:lnTo>
                  <a:lnTo>
                    <a:pt x="38302" y="252624"/>
                  </a:lnTo>
                  <a:lnTo>
                    <a:pt x="21938" y="294347"/>
                  </a:lnTo>
                  <a:lnTo>
                    <a:pt x="9925" y="338059"/>
                  </a:lnTo>
                  <a:lnTo>
                    <a:pt x="2525" y="383499"/>
                  </a:lnTo>
                  <a:lnTo>
                    <a:pt x="0" y="430403"/>
                  </a:lnTo>
                  <a:lnTo>
                    <a:pt x="0" y="3233293"/>
                  </a:lnTo>
                  <a:lnTo>
                    <a:pt x="2525" y="3280194"/>
                  </a:lnTo>
                  <a:lnTo>
                    <a:pt x="9925" y="3325632"/>
                  </a:lnTo>
                  <a:lnTo>
                    <a:pt x="21938" y="3369343"/>
                  </a:lnTo>
                  <a:lnTo>
                    <a:pt x="38302" y="3411066"/>
                  </a:lnTo>
                  <a:lnTo>
                    <a:pt x="58753" y="3450537"/>
                  </a:lnTo>
                  <a:lnTo>
                    <a:pt x="83031" y="3487494"/>
                  </a:lnTo>
                  <a:lnTo>
                    <a:pt x="110872" y="3521676"/>
                  </a:lnTo>
                  <a:lnTo>
                    <a:pt x="142014" y="3552818"/>
                  </a:lnTo>
                  <a:lnTo>
                    <a:pt x="176195" y="3580660"/>
                  </a:lnTo>
                  <a:lnTo>
                    <a:pt x="213153" y="3604939"/>
                  </a:lnTo>
                  <a:lnTo>
                    <a:pt x="252624" y="3625391"/>
                  </a:lnTo>
                  <a:lnTo>
                    <a:pt x="294347" y="3641756"/>
                  </a:lnTo>
                  <a:lnTo>
                    <a:pt x="338059" y="3653770"/>
                  </a:lnTo>
                  <a:lnTo>
                    <a:pt x="383499" y="3661170"/>
                  </a:lnTo>
                  <a:lnTo>
                    <a:pt x="430402" y="3663696"/>
                  </a:lnTo>
                  <a:lnTo>
                    <a:pt x="2926969" y="3663696"/>
                  </a:lnTo>
                  <a:lnTo>
                    <a:pt x="2973872" y="3661170"/>
                  </a:lnTo>
                  <a:lnTo>
                    <a:pt x="3019312" y="3653770"/>
                  </a:lnTo>
                  <a:lnTo>
                    <a:pt x="3063024" y="3641756"/>
                  </a:lnTo>
                  <a:lnTo>
                    <a:pt x="3104747" y="3625391"/>
                  </a:lnTo>
                  <a:lnTo>
                    <a:pt x="3144218" y="3604939"/>
                  </a:lnTo>
                  <a:lnTo>
                    <a:pt x="3181176" y="3580660"/>
                  </a:lnTo>
                  <a:lnTo>
                    <a:pt x="3215357" y="3552818"/>
                  </a:lnTo>
                  <a:lnTo>
                    <a:pt x="3246499" y="3521676"/>
                  </a:lnTo>
                  <a:lnTo>
                    <a:pt x="3274340" y="3487494"/>
                  </a:lnTo>
                  <a:lnTo>
                    <a:pt x="3298618" y="3450537"/>
                  </a:lnTo>
                  <a:lnTo>
                    <a:pt x="3319069" y="3411066"/>
                  </a:lnTo>
                  <a:lnTo>
                    <a:pt x="3335433" y="3369343"/>
                  </a:lnTo>
                  <a:lnTo>
                    <a:pt x="3347446" y="3325632"/>
                  </a:lnTo>
                  <a:lnTo>
                    <a:pt x="3354846" y="3280194"/>
                  </a:lnTo>
                  <a:lnTo>
                    <a:pt x="3357372" y="3233293"/>
                  </a:lnTo>
                  <a:lnTo>
                    <a:pt x="3357372" y="430403"/>
                  </a:lnTo>
                  <a:lnTo>
                    <a:pt x="3354846" y="383499"/>
                  </a:lnTo>
                  <a:lnTo>
                    <a:pt x="3347446" y="338059"/>
                  </a:lnTo>
                  <a:lnTo>
                    <a:pt x="3335433" y="294347"/>
                  </a:lnTo>
                  <a:lnTo>
                    <a:pt x="3319069" y="252624"/>
                  </a:lnTo>
                  <a:lnTo>
                    <a:pt x="3298618" y="213153"/>
                  </a:lnTo>
                  <a:lnTo>
                    <a:pt x="3274340" y="176195"/>
                  </a:lnTo>
                  <a:lnTo>
                    <a:pt x="3246499" y="142014"/>
                  </a:lnTo>
                  <a:lnTo>
                    <a:pt x="3215357" y="110872"/>
                  </a:lnTo>
                  <a:lnTo>
                    <a:pt x="3181176" y="83031"/>
                  </a:lnTo>
                  <a:lnTo>
                    <a:pt x="3144218" y="58753"/>
                  </a:lnTo>
                  <a:lnTo>
                    <a:pt x="3104747" y="38302"/>
                  </a:lnTo>
                  <a:lnTo>
                    <a:pt x="3063024" y="21938"/>
                  </a:lnTo>
                  <a:lnTo>
                    <a:pt x="3019312" y="9925"/>
                  </a:lnTo>
                  <a:lnTo>
                    <a:pt x="2973872" y="2525"/>
                  </a:lnTo>
                  <a:lnTo>
                    <a:pt x="2926969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83936" y="1014984"/>
              <a:ext cx="2297430" cy="27439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95069" y="580466"/>
            <a:ext cx="1999614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>
                <a:solidFill>
                  <a:srgbClr val="DD6F2C"/>
                </a:solidFill>
              </a:rPr>
              <a:t>IT19156</a:t>
            </a:r>
            <a:r>
              <a:rPr dirty="0" spc="-85">
                <a:solidFill>
                  <a:srgbClr val="DD6F2C"/>
                </a:solidFill>
              </a:rPr>
              <a:t>4</a:t>
            </a:r>
            <a:r>
              <a:rPr dirty="0" spc="80">
                <a:solidFill>
                  <a:srgbClr val="DD6F2C"/>
                </a:solidFill>
              </a:rPr>
              <a:t>84</a:t>
            </a:r>
          </a:p>
        </p:txBody>
      </p:sp>
      <p:sp>
        <p:nvSpPr>
          <p:cNvPr id="7" name="object 7"/>
          <p:cNvSpPr/>
          <p:nvPr/>
        </p:nvSpPr>
        <p:spPr>
          <a:xfrm>
            <a:off x="4282440" y="1621536"/>
            <a:ext cx="211836" cy="211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0791" y="263652"/>
            <a:ext cx="129539" cy="129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0641" y="1665747"/>
            <a:ext cx="239107" cy="246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3004" y="4433315"/>
            <a:ext cx="129539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01744" y="3224944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5" h="343535">
                <a:moveTo>
                  <a:pt x="152354" y="0"/>
                </a:moveTo>
                <a:lnTo>
                  <a:pt x="148970" y="855"/>
                </a:lnTo>
                <a:lnTo>
                  <a:pt x="0" y="260062"/>
                </a:lnTo>
                <a:lnTo>
                  <a:pt x="11118" y="278681"/>
                </a:lnTo>
                <a:lnTo>
                  <a:pt x="44023" y="311586"/>
                </a:lnTo>
                <a:lnTo>
                  <a:pt x="88929" y="336802"/>
                </a:lnTo>
                <a:lnTo>
                  <a:pt x="133455" y="343279"/>
                </a:lnTo>
                <a:lnTo>
                  <a:pt x="154812" y="338802"/>
                </a:lnTo>
                <a:lnTo>
                  <a:pt x="193992" y="314973"/>
                </a:lnTo>
                <a:lnTo>
                  <a:pt x="227456" y="271619"/>
                </a:lnTo>
                <a:lnTo>
                  <a:pt x="228738" y="268571"/>
                </a:lnTo>
                <a:lnTo>
                  <a:pt x="112902" y="268571"/>
                </a:lnTo>
                <a:lnTo>
                  <a:pt x="107822" y="267682"/>
                </a:lnTo>
                <a:lnTo>
                  <a:pt x="103525" y="265332"/>
                </a:lnTo>
                <a:lnTo>
                  <a:pt x="99567" y="262983"/>
                </a:lnTo>
                <a:lnTo>
                  <a:pt x="96138" y="259935"/>
                </a:lnTo>
                <a:lnTo>
                  <a:pt x="93344" y="256252"/>
                </a:lnTo>
                <a:lnTo>
                  <a:pt x="136905" y="180560"/>
                </a:lnTo>
                <a:lnTo>
                  <a:pt x="142747" y="180052"/>
                </a:lnTo>
                <a:lnTo>
                  <a:pt x="243994" y="180052"/>
                </a:lnTo>
                <a:lnTo>
                  <a:pt x="232118" y="155194"/>
                </a:lnTo>
                <a:lnTo>
                  <a:pt x="199135" y="128236"/>
                </a:lnTo>
                <a:lnTo>
                  <a:pt x="173100" y="117568"/>
                </a:lnTo>
                <a:lnTo>
                  <a:pt x="217296" y="40733"/>
                </a:lnTo>
                <a:lnTo>
                  <a:pt x="186054" y="15841"/>
                </a:lnTo>
                <a:lnTo>
                  <a:pt x="159654" y="2204"/>
                </a:lnTo>
                <a:lnTo>
                  <a:pt x="152354" y="0"/>
                </a:lnTo>
                <a:close/>
              </a:path>
              <a:path w="248285" h="343535">
                <a:moveTo>
                  <a:pt x="243994" y="180052"/>
                </a:moveTo>
                <a:lnTo>
                  <a:pt x="142747" y="180052"/>
                </a:lnTo>
                <a:lnTo>
                  <a:pt x="147954" y="181195"/>
                </a:lnTo>
                <a:lnTo>
                  <a:pt x="152526" y="183735"/>
                </a:lnTo>
                <a:lnTo>
                  <a:pt x="160738" y="191877"/>
                </a:lnTo>
                <a:lnTo>
                  <a:pt x="163258" y="203531"/>
                </a:lnTo>
                <a:lnTo>
                  <a:pt x="160063" y="218686"/>
                </a:lnTo>
                <a:lnTo>
                  <a:pt x="134762" y="259427"/>
                </a:lnTo>
                <a:lnTo>
                  <a:pt x="112902" y="268571"/>
                </a:lnTo>
                <a:lnTo>
                  <a:pt x="228738" y="268571"/>
                </a:lnTo>
                <a:lnTo>
                  <a:pt x="246266" y="226873"/>
                </a:lnTo>
                <a:lnTo>
                  <a:pt x="247824" y="188069"/>
                </a:lnTo>
                <a:lnTo>
                  <a:pt x="243994" y="180052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48826" y="4145955"/>
            <a:ext cx="221015" cy="2371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89419" y="4552188"/>
            <a:ext cx="128015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10157" y="2143709"/>
            <a:ext cx="2764155" cy="11023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8140">
              <a:lnSpc>
                <a:spcPct val="100000"/>
              </a:lnSpc>
              <a:spcBef>
                <a:spcPts val="105"/>
              </a:spcBef>
            </a:pPr>
            <a:r>
              <a:rPr dirty="0" sz="2000" spc="10">
                <a:solidFill>
                  <a:srgbClr val="6E772D"/>
                </a:solidFill>
                <a:latin typeface="Arial"/>
                <a:cs typeface="Arial"/>
              </a:rPr>
              <a:t>Dilitha </a:t>
            </a:r>
            <a:r>
              <a:rPr dirty="0" sz="2000" spc="-55">
                <a:solidFill>
                  <a:srgbClr val="6E772D"/>
                </a:solidFill>
                <a:latin typeface="Arial"/>
                <a:cs typeface="Arial"/>
              </a:rPr>
              <a:t>Ranjuna</a:t>
            </a:r>
            <a:r>
              <a:rPr dirty="0" sz="2000" spc="-409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2000" spc="-175">
                <a:solidFill>
                  <a:srgbClr val="6E772D"/>
                </a:solidFill>
                <a:latin typeface="Arial"/>
                <a:cs typeface="Arial"/>
              </a:rPr>
              <a:t>G.P.</a:t>
            </a:r>
            <a:endParaRPr sz="20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103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Read tables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comprehension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of  chart description model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within</a:t>
            </a:r>
            <a:r>
              <a:rPr dirty="0" sz="1400" spc="-26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the  system</a:t>
            </a:r>
            <a:endParaRPr sz="1400">
              <a:latin typeface="Lato Light"/>
              <a:cs typeface="La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1885" y="1974595"/>
            <a:ext cx="337566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05">
                <a:solidFill>
                  <a:srgbClr val="DD6F2C"/>
                </a:solidFill>
              </a:rPr>
              <a:t>Introduction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88895" y="4852531"/>
            <a:ext cx="94741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45">
                <a:solidFill>
                  <a:srgbClr val="757D34"/>
                </a:solidFill>
                <a:latin typeface="Arial"/>
                <a:cs typeface="Arial"/>
              </a:rPr>
              <a:t>IT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1</a:t>
            </a:r>
            <a:r>
              <a:rPr dirty="0" sz="1400" spc="-100">
                <a:solidFill>
                  <a:srgbClr val="757D34"/>
                </a:solidFill>
                <a:latin typeface="Arial"/>
                <a:cs typeface="Arial"/>
              </a:rPr>
              <a:t>91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5</a:t>
            </a:r>
            <a:r>
              <a:rPr dirty="0" sz="1400" spc="-20">
                <a:solidFill>
                  <a:srgbClr val="757D34"/>
                </a:solidFill>
                <a:latin typeface="Arial"/>
                <a:cs typeface="Arial"/>
              </a:rPr>
              <a:t>6</a:t>
            </a:r>
            <a:r>
              <a:rPr dirty="0" sz="1400" spc="40">
                <a:solidFill>
                  <a:srgbClr val="757D34"/>
                </a:solidFill>
                <a:latin typeface="Arial"/>
                <a:cs typeface="Arial"/>
              </a:rPr>
              <a:t>4</a:t>
            </a:r>
            <a:r>
              <a:rPr dirty="0" sz="1400" spc="30">
                <a:solidFill>
                  <a:srgbClr val="757D34"/>
                </a:solidFill>
                <a:latin typeface="Arial"/>
                <a:cs typeface="Arial"/>
              </a:rPr>
              <a:t>8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7950" y="4852531"/>
            <a:ext cx="15182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Dilitha</a:t>
            </a:r>
            <a:r>
              <a:rPr dirty="0" sz="1400" spc="-2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757D34"/>
                </a:solidFill>
                <a:latin typeface="Arial"/>
                <a:cs typeface="Arial"/>
              </a:rPr>
              <a:t>Ranjuna </a:t>
            </a:r>
            <a:r>
              <a:rPr dirty="0" sz="1400" spc="-125">
                <a:solidFill>
                  <a:srgbClr val="757D34"/>
                </a:solidFill>
                <a:latin typeface="Arial"/>
                <a:cs typeface="Arial"/>
              </a:rPr>
              <a:t>G.P.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750" y="2588514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2658" y="2586989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43750" y="2586989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4070" y="2548889"/>
            <a:ext cx="2114550" cy="76200"/>
          </a:xfrm>
          <a:custGeom>
            <a:avLst/>
            <a:gdLst/>
            <a:ahLst/>
            <a:cxnLst/>
            <a:rect l="l" t="t" r="r" b="b"/>
            <a:pathLst>
              <a:path w="2114550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82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82" y="2857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2114550" h="76200">
                <a:moveTo>
                  <a:pt x="2076195" y="0"/>
                </a:moveTo>
                <a:lnTo>
                  <a:pt x="2061348" y="2988"/>
                </a:lnTo>
                <a:lnTo>
                  <a:pt x="2049240" y="11144"/>
                </a:lnTo>
                <a:lnTo>
                  <a:pt x="2041084" y="23252"/>
                </a:lnTo>
                <a:lnTo>
                  <a:pt x="2038095" y="38100"/>
                </a:lnTo>
                <a:lnTo>
                  <a:pt x="2041084" y="52947"/>
                </a:lnTo>
                <a:lnTo>
                  <a:pt x="2049240" y="65055"/>
                </a:lnTo>
                <a:lnTo>
                  <a:pt x="2061348" y="73211"/>
                </a:lnTo>
                <a:lnTo>
                  <a:pt x="2076195" y="76200"/>
                </a:lnTo>
                <a:lnTo>
                  <a:pt x="2090989" y="73211"/>
                </a:lnTo>
                <a:lnTo>
                  <a:pt x="2103104" y="65055"/>
                </a:lnTo>
                <a:lnTo>
                  <a:pt x="2111289" y="52947"/>
                </a:lnTo>
                <a:lnTo>
                  <a:pt x="2112367" y="47625"/>
                </a:lnTo>
                <a:lnTo>
                  <a:pt x="2076195" y="47625"/>
                </a:lnTo>
                <a:lnTo>
                  <a:pt x="2076195" y="28575"/>
                </a:lnTo>
                <a:lnTo>
                  <a:pt x="2112367" y="28575"/>
                </a:lnTo>
                <a:lnTo>
                  <a:pt x="2111289" y="23252"/>
                </a:lnTo>
                <a:lnTo>
                  <a:pt x="2103104" y="11144"/>
                </a:lnTo>
                <a:lnTo>
                  <a:pt x="2090989" y="2988"/>
                </a:lnTo>
                <a:lnTo>
                  <a:pt x="2076195" y="0"/>
                </a:lnTo>
                <a:close/>
              </a:path>
              <a:path w="2114550" h="76200">
                <a:moveTo>
                  <a:pt x="74282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82" y="47625"/>
                </a:lnTo>
                <a:lnTo>
                  <a:pt x="76200" y="38100"/>
                </a:lnTo>
                <a:lnTo>
                  <a:pt x="74282" y="28575"/>
                </a:lnTo>
                <a:close/>
              </a:path>
              <a:path w="2114550" h="76200">
                <a:moveTo>
                  <a:pt x="2040013" y="28575"/>
                </a:moveTo>
                <a:lnTo>
                  <a:pt x="74282" y="28575"/>
                </a:lnTo>
                <a:lnTo>
                  <a:pt x="76200" y="38100"/>
                </a:lnTo>
                <a:lnTo>
                  <a:pt x="74282" y="47625"/>
                </a:lnTo>
                <a:lnTo>
                  <a:pt x="2040013" y="47625"/>
                </a:lnTo>
                <a:lnTo>
                  <a:pt x="2038095" y="38100"/>
                </a:lnTo>
                <a:lnTo>
                  <a:pt x="2040013" y="28575"/>
                </a:lnTo>
                <a:close/>
              </a:path>
              <a:path w="2114550" h="76200">
                <a:moveTo>
                  <a:pt x="2112367" y="28575"/>
                </a:moveTo>
                <a:lnTo>
                  <a:pt x="2076195" y="28575"/>
                </a:lnTo>
                <a:lnTo>
                  <a:pt x="2076195" y="47625"/>
                </a:lnTo>
                <a:lnTo>
                  <a:pt x="2112367" y="47625"/>
                </a:lnTo>
                <a:lnTo>
                  <a:pt x="2114296" y="38100"/>
                </a:lnTo>
                <a:lnTo>
                  <a:pt x="2112367" y="28575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Research</a:t>
            </a:r>
            <a:r>
              <a:rPr dirty="0" spc="-370"/>
              <a:t> </a:t>
            </a:r>
            <a:r>
              <a:rPr dirty="0" spc="-200"/>
              <a:t>Gap</a:t>
            </a:r>
          </a:p>
        </p:txBody>
      </p:sp>
      <p:sp>
        <p:nvSpPr>
          <p:cNvPr id="7" name="object 7"/>
          <p:cNvSpPr/>
          <p:nvPr/>
        </p:nvSpPr>
        <p:spPr>
          <a:xfrm>
            <a:off x="1107947" y="1520952"/>
            <a:ext cx="1403985" cy="727075"/>
          </a:xfrm>
          <a:custGeom>
            <a:avLst/>
            <a:gdLst/>
            <a:ahLst/>
            <a:cxnLst/>
            <a:rect l="l" t="t" r="r" b="b"/>
            <a:pathLst>
              <a:path w="1403985" h="727075">
                <a:moveTo>
                  <a:pt x="1282446" y="0"/>
                </a:moveTo>
                <a:lnTo>
                  <a:pt x="121158" y="0"/>
                </a:lnTo>
                <a:lnTo>
                  <a:pt x="73996" y="9519"/>
                </a:lnTo>
                <a:lnTo>
                  <a:pt x="35485" y="35480"/>
                </a:lnTo>
                <a:lnTo>
                  <a:pt x="9520" y="73991"/>
                </a:lnTo>
                <a:lnTo>
                  <a:pt x="0" y="121158"/>
                </a:lnTo>
                <a:lnTo>
                  <a:pt x="0" y="605790"/>
                </a:lnTo>
                <a:lnTo>
                  <a:pt x="9520" y="652956"/>
                </a:lnTo>
                <a:lnTo>
                  <a:pt x="35485" y="691467"/>
                </a:lnTo>
                <a:lnTo>
                  <a:pt x="73996" y="717428"/>
                </a:lnTo>
                <a:lnTo>
                  <a:pt x="121158" y="726948"/>
                </a:lnTo>
                <a:lnTo>
                  <a:pt x="1282446" y="726948"/>
                </a:lnTo>
                <a:lnTo>
                  <a:pt x="1329612" y="717428"/>
                </a:lnTo>
                <a:lnTo>
                  <a:pt x="1368123" y="691467"/>
                </a:lnTo>
                <a:lnTo>
                  <a:pt x="1394084" y="652956"/>
                </a:lnTo>
                <a:lnTo>
                  <a:pt x="1403604" y="605790"/>
                </a:lnTo>
                <a:lnTo>
                  <a:pt x="1403604" y="121158"/>
                </a:lnTo>
                <a:lnTo>
                  <a:pt x="1394084" y="73991"/>
                </a:lnTo>
                <a:lnTo>
                  <a:pt x="1368123" y="35480"/>
                </a:lnTo>
                <a:lnTo>
                  <a:pt x="1329612" y="9519"/>
                </a:lnTo>
                <a:lnTo>
                  <a:pt x="128244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41947" y="1520952"/>
            <a:ext cx="1403985" cy="727075"/>
          </a:xfrm>
          <a:custGeom>
            <a:avLst/>
            <a:gdLst/>
            <a:ahLst/>
            <a:cxnLst/>
            <a:rect l="l" t="t" r="r" b="b"/>
            <a:pathLst>
              <a:path w="1403984" h="727075">
                <a:moveTo>
                  <a:pt x="1282446" y="0"/>
                </a:moveTo>
                <a:lnTo>
                  <a:pt x="121157" y="0"/>
                </a:lnTo>
                <a:lnTo>
                  <a:pt x="73991" y="9519"/>
                </a:lnTo>
                <a:lnTo>
                  <a:pt x="35480" y="35480"/>
                </a:lnTo>
                <a:lnTo>
                  <a:pt x="9519" y="73991"/>
                </a:lnTo>
                <a:lnTo>
                  <a:pt x="0" y="121158"/>
                </a:lnTo>
                <a:lnTo>
                  <a:pt x="0" y="605790"/>
                </a:lnTo>
                <a:lnTo>
                  <a:pt x="9519" y="652956"/>
                </a:lnTo>
                <a:lnTo>
                  <a:pt x="35480" y="691467"/>
                </a:lnTo>
                <a:lnTo>
                  <a:pt x="73991" y="717428"/>
                </a:lnTo>
                <a:lnTo>
                  <a:pt x="121157" y="726948"/>
                </a:lnTo>
                <a:lnTo>
                  <a:pt x="1282446" y="726948"/>
                </a:lnTo>
                <a:lnTo>
                  <a:pt x="1329612" y="717428"/>
                </a:lnTo>
                <a:lnTo>
                  <a:pt x="1368123" y="691467"/>
                </a:lnTo>
                <a:lnTo>
                  <a:pt x="1394084" y="652956"/>
                </a:lnTo>
                <a:lnTo>
                  <a:pt x="1403603" y="605790"/>
                </a:lnTo>
                <a:lnTo>
                  <a:pt x="1403603" y="121158"/>
                </a:lnTo>
                <a:lnTo>
                  <a:pt x="1394084" y="73991"/>
                </a:lnTo>
                <a:lnTo>
                  <a:pt x="1368123" y="35480"/>
                </a:lnTo>
                <a:lnTo>
                  <a:pt x="1329612" y="9519"/>
                </a:lnTo>
                <a:lnTo>
                  <a:pt x="128244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99332" y="1520952"/>
            <a:ext cx="1403985" cy="727075"/>
          </a:xfrm>
          <a:custGeom>
            <a:avLst/>
            <a:gdLst/>
            <a:ahLst/>
            <a:cxnLst/>
            <a:rect l="l" t="t" r="r" b="b"/>
            <a:pathLst>
              <a:path w="1403985" h="727075">
                <a:moveTo>
                  <a:pt x="1282445" y="0"/>
                </a:moveTo>
                <a:lnTo>
                  <a:pt x="121157" y="0"/>
                </a:lnTo>
                <a:lnTo>
                  <a:pt x="73991" y="9519"/>
                </a:lnTo>
                <a:lnTo>
                  <a:pt x="35480" y="35480"/>
                </a:lnTo>
                <a:lnTo>
                  <a:pt x="9519" y="73991"/>
                </a:lnTo>
                <a:lnTo>
                  <a:pt x="0" y="121158"/>
                </a:lnTo>
                <a:lnTo>
                  <a:pt x="0" y="605790"/>
                </a:lnTo>
                <a:lnTo>
                  <a:pt x="9519" y="652956"/>
                </a:lnTo>
                <a:lnTo>
                  <a:pt x="35480" y="691467"/>
                </a:lnTo>
                <a:lnTo>
                  <a:pt x="73991" y="717428"/>
                </a:lnTo>
                <a:lnTo>
                  <a:pt x="121157" y="726948"/>
                </a:lnTo>
                <a:lnTo>
                  <a:pt x="1282445" y="726948"/>
                </a:lnTo>
                <a:lnTo>
                  <a:pt x="1329612" y="717428"/>
                </a:lnTo>
                <a:lnTo>
                  <a:pt x="1368123" y="691467"/>
                </a:lnTo>
                <a:lnTo>
                  <a:pt x="1394084" y="652956"/>
                </a:lnTo>
                <a:lnTo>
                  <a:pt x="1403603" y="605790"/>
                </a:lnTo>
                <a:lnTo>
                  <a:pt x="1403603" y="121158"/>
                </a:lnTo>
                <a:lnTo>
                  <a:pt x="1394084" y="73991"/>
                </a:lnTo>
                <a:lnTo>
                  <a:pt x="1368123" y="35480"/>
                </a:lnTo>
                <a:lnTo>
                  <a:pt x="1329612" y="9519"/>
                </a:lnTo>
                <a:lnTo>
                  <a:pt x="128244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0100" y="2930651"/>
            <a:ext cx="2179320" cy="1516380"/>
          </a:xfrm>
          <a:custGeom>
            <a:avLst/>
            <a:gdLst/>
            <a:ahLst/>
            <a:cxnLst/>
            <a:rect l="l" t="t" r="r" b="b"/>
            <a:pathLst>
              <a:path w="2179320" h="1516379">
                <a:moveTo>
                  <a:pt x="2013331" y="0"/>
                </a:moveTo>
                <a:lnTo>
                  <a:pt x="166001" y="0"/>
                </a:lnTo>
                <a:lnTo>
                  <a:pt x="121871" y="5927"/>
                </a:lnTo>
                <a:lnTo>
                  <a:pt x="82216" y="22657"/>
                </a:lnTo>
                <a:lnTo>
                  <a:pt x="48620" y="48609"/>
                </a:lnTo>
                <a:lnTo>
                  <a:pt x="22663" y="82201"/>
                </a:lnTo>
                <a:lnTo>
                  <a:pt x="5929" y="121855"/>
                </a:lnTo>
                <a:lnTo>
                  <a:pt x="0" y="165989"/>
                </a:lnTo>
                <a:lnTo>
                  <a:pt x="0" y="1350378"/>
                </a:lnTo>
                <a:lnTo>
                  <a:pt x="5929" y="1394508"/>
                </a:lnTo>
                <a:lnTo>
                  <a:pt x="22663" y="1434163"/>
                </a:lnTo>
                <a:lnTo>
                  <a:pt x="48620" y="1467759"/>
                </a:lnTo>
                <a:lnTo>
                  <a:pt x="82216" y="1493716"/>
                </a:lnTo>
                <a:lnTo>
                  <a:pt x="121871" y="1510450"/>
                </a:lnTo>
                <a:lnTo>
                  <a:pt x="166001" y="1516380"/>
                </a:lnTo>
                <a:lnTo>
                  <a:pt x="2013331" y="1516380"/>
                </a:lnTo>
                <a:lnTo>
                  <a:pt x="2057464" y="1510450"/>
                </a:lnTo>
                <a:lnTo>
                  <a:pt x="2097118" y="1493716"/>
                </a:lnTo>
                <a:lnTo>
                  <a:pt x="2130710" y="1467759"/>
                </a:lnTo>
                <a:lnTo>
                  <a:pt x="2156662" y="1434163"/>
                </a:lnTo>
                <a:lnTo>
                  <a:pt x="2173392" y="1394508"/>
                </a:lnTo>
                <a:lnTo>
                  <a:pt x="2179320" y="1350378"/>
                </a:lnTo>
                <a:lnTo>
                  <a:pt x="2179320" y="165989"/>
                </a:lnTo>
                <a:lnTo>
                  <a:pt x="2173392" y="121855"/>
                </a:lnTo>
                <a:lnTo>
                  <a:pt x="2156662" y="82201"/>
                </a:lnTo>
                <a:lnTo>
                  <a:pt x="2130710" y="48609"/>
                </a:lnTo>
                <a:lnTo>
                  <a:pt x="2097118" y="22657"/>
                </a:lnTo>
                <a:lnTo>
                  <a:pt x="2057464" y="5927"/>
                </a:lnTo>
                <a:lnTo>
                  <a:pt x="2013331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57371" y="2930651"/>
            <a:ext cx="2315210" cy="1516380"/>
          </a:xfrm>
          <a:custGeom>
            <a:avLst/>
            <a:gdLst/>
            <a:ahLst/>
            <a:cxnLst/>
            <a:rect l="l" t="t" r="r" b="b"/>
            <a:pathLst>
              <a:path w="2315210" h="1516379">
                <a:moveTo>
                  <a:pt x="2148966" y="0"/>
                </a:moveTo>
                <a:lnTo>
                  <a:pt x="165988" y="0"/>
                </a:lnTo>
                <a:lnTo>
                  <a:pt x="121855" y="5927"/>
                </a:lnTo>
                <a:lnTo>
                  <a:pt x="82201" y="22657"/>
                </a:lnTo>
                <a:lnTo>
                  <a:pt x="48609" y="48609"/>
                </a:lnTo>
                <a:lnTo>
                  <a:pt x="22657" y="82201"/>
                </a:lnTo>
                <a:lnTo>
                  <a:pt x="5927" y="121855"/>
                </a:lnTo>
                <a:lnTo>
                  <a:pt x="0" y="165989"/>
                </a:lnTo>
                <a:lnTo>
                  <a:pt x="0" y="1350378"/>
                </a:lnTo>
                <a:lnTo>
                  <a:pt x="5927" y="1394508"/>
                </a:lnTo>
                <a:lnTo>
                  <a:pt x="22657" y="1434163"/>
                </a:lnTo>
                <a:lnTo>
                  <a:pt x="48609" y="1467759"/>
                </a:lnTo>
                <a:lnTo>
                  <a:pt x="82201" y="1493716"/>
                </a:lnTo>
                <a:lnTo>
                  <a:pt x="121855" y="1510450"/>
                </a:lnTo>
                <a:lnTo>
                  <a:pt x="165988" y="1516380"/>
                </a:lnTo>
                <a:lnTo>
                  <a:pt x="2148966" y="1516380"/>
                </a:lnTo>
                <a:lnTo>
                  <a:pt x="2193100" y="1510450"/>
                </a:lnTo>
                <a:lnTo>
                  <a:pt x="2232754" y="1493716"/>
                </a:lnTo>
                <a:lnTo>
                  <a:pt x="2266346" y="1467759"/>
                </a:lnTo>
                <a:lnTo>
                  <a:pt x="2292298" y="1434163"/>
                </a:lnTo>
                <a:lnTo>
                  <a:pt x="2309028" y="1394508"/>
                </a:lnTo>
                <a:lnTo>
                  <a:pt x="2314955" y="1350378"/>
                </a:lnTo>
                <a:lnTo>
                  <a:pt x="2314955" y="165989"/>
                </a:lnTo>
                <a:lnTo>
                  <a:pt x="2309028" y="121855"/>
                </a:lnTo>
                <a:lnTo>
                  <a:pt x="2292298" y="82201"/>
                </a:lnTo>
                <a:lnTo>
                  <a:pt x="2266346" y="48609"/>
                </a:lnTo>
                <a:lnTo>
                  <a:pt x="2232754" y="22657"/>
                </a:lnTo>
                <a:lnTo>
                  <a:pt x="2193100" y="5927"/>
                </a:lnTo>
                <a:lnTo>
                  <a:pt x="214896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50279" y="2930651"/>
            <a:ext cx="2205355" cy="1516380"/>
          </a:xfrm>
          <a:custGeom>
            <a:avLst/>
            <a:gdLst/>
            <a:ahLst/>
            <a:cxnLst/>
            <a:rect l="l" t="t" r="r" b="b"/>
            <a:pathLst>
              <a:path w="2205354" h="1516379">
                <a:moveTo>
                  <a:pt x="2039239" y="0"/>
                </a:moveTo>
                <a:lnTo>
                  <a:pt x="165989" y="0"/>
                </a:lnTo>
                <a:lnTo>
                  <a:pt x="121855" y="5927"/>
                </a:lnTo>
                <a:lnTo>
                  <a:pt x="82201" y="22657"/>
                </a:lnTo>
                <a:lnTo>
                  <a:pt x="48609" y="48609"/>
                </a:lnTo>
                <a:lnTo>
                  <a:pt x="22657" y="82201"/>
                </a:lnTo>
                <a:lnTo>
                  <a:pt x="5927" y="121855"/>
                </a:lnTo>
                <a:lnTo>
                  <a:pt x="0" y="165989"/>
                </a:lnTo>
                <a:lnTo>
                  <a:pt x="0" y="1350378"/>
                </a:lnTo>
                <a:lnTo>
                  <a:pt x="5927" y="1394508"/>
                </a:lnTo>
                <a:lnTo>
                  <a:pt x="22657" y="1434163"/>
                </a:lnTo>
                <a:lnTo>
                  <a:pt x="48609" y="1467759"/>
                </a:lnTo>
                <a:lnTo>
                  <a:pt x="82201" y="1493716"/>
                </a:lnTo>
                <a:lnTo>
                  <a:pt x="121855" y="1510450"/>
                </a:lnTo>
                <a:lnTo>
                  <a:pt x="165989" y="1516380"/>
                </a:lnTo>
                <a:lnTo>
                  <a:pt x="2039239" y="1516380"/>
                </a:lnTo>
                <a:lnTo>
                  <a:pt x="2083372" y="1510450"/>
                </a:lnTo>
                <a:lnTo>
                  <a:pt x="2123026" y="1493716"/>
                </a:lnTo>
                <a:lnTo>
                  <a:pt x="2156618" y="1467759"/>
                </a:lnTo>
                <a:lnTo>
                  <a:pt x="2182570" y="1434163"/>
                </a:lnTo>
                <a:lnTo>
                  <a:pt x="2199300" y="1394508"/>
                </a:lnTo>
                <a:lnTo>
                  <a:pt x="2205228" y="1350378"/>
                </a:lnTo>
                <a:lnTo>
                  <a:pt x="2205228" y="165989"/>
                </a:lnTo>
                <a:lnTo>
                  <a:pt x="2199300" y="121855"/>
                </a:lnTo>
                <a:lnTo>
                  <a:pt x="2182570" y="82201"/>
                </a:lnTo>
                <a:lnTo>
                  <a:pt x="2156618" y="48609"/>
                </a:lnTo>
                <a:lnTo>
                  <a:pt x="2123026" y="22657"/>
                </a:lnTo>
                <a:lnTo>
                  <a:pt x="2083372" y="5927"/>
                </a:lnTo>
                <a:lnTo>
                  <a:pt x="203923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00783" y="2481072"/>
            <a:ext cx="217932" cy="216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92167" y="2481072"/>
            <a:ext cx="217932" cy="216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34783" y="2481072"/>
            <a:ext cx="217932" cy="216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05934" y="2548889"/>
            <a:ext cx="2063114" cy="76200"/>
          </a:xfrm>
          <a:custGeom>
            <a:avLst/>
            <a:gdLst/>
            <a:ahLst/>
            <a:cxnLst/>
            <a:rect l="l" t="t" r="r" b="b"/>
            <a:pathLst>
              <a:path w="2063115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82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82" y="2857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2063115" h="76200">
                <a:moveTo>
                  <a:pt x="2024634" y="0"/>
                </a:moveTo>
                <a:lnTo>
                  <a:pt x="2009840" y="2988"/>
                </a:lnTo>
                <a:lnTo>
                  <a:pt x="1997725" y="11144"/>
                </a:lnTo>
                <a:lnTo>
                  <a:pt x="1989540" y="23252"/>
                </a:lnTo>
                <a:lnTo>
                  <a:pt x="1986534" y="38100"/>
                </a:lnTo>
                <a:lnTo>
                  <a:pt x="1989540" y="52947"/>
                </a:lnTo>
                <a:lnTo>
                  <a:pt x="1997725" y="65055"/>
                </a:lnTo>
                <a:lnTo>
                  <a:pt x="2009840" y="73211"/>
                </a:lnTo>
                <a:lnTo>
                  <a:pt x="2024634" y="76200"/>
                </a:lnTo>
                <a:lnTo>
                  <a:pt x="2039481" y="73211"/>
                </a:lnTo>
                <a:lnTo>
                  <a:pt x="2051589" y="65055"/>
                </a:lnTo>
                <a:lnTo>
                  <a:pt x="2059745" y="52947"/>
                </a:lnTo>
                <a:lnTo>
                  <a:pt x="2060816" y="47625"/>
                </a:lnTo>
                <a:lnTo>
                  <a:pt x="2024634" y="47625"/>
                </a:lnTo>
                <a:lnTo>
                  <a:pt x="2024634" y="28575"/>
                </a:lnTo>
                <a:lnTo>
                  <a:pt x="2060816" y="28575"/>
                </a:lnTo>
                <a:lnTo>
                  <a:pt x="2059745" y="23252"/>
                </a:lnTo>
                <a:lnTo>
                  <a:pt x="2051589" y="11144"/>
                </a:lnTo>
                <a:lnTo>
                  <a:pt x="2039481" y="2988"/>
                </a:lnTo>
                <a:lnTo>
                  <a:pt x="2024634" y="0"/>
                </a:lnTo>
                <a:close/>
              </a:path>
              <a:path w="2063115" h="76200">
                <a:moveTo>
                  <a:pt x="74282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82" y="47625"/>
                </a:lnTo>
                <a:lnTo>
                  <a:pt x="76200" y="38100"/>
                </a:lnTo>
                <a:lnTo>
                  <a:pt x="74282" y="28575"/>
                </a:lnTo>
                <a:close/>
              </a:path>
              <a:path w="2063115" h="76200">
                <a:moveTo>
                  <a:pt x="1988462" y="28575"/>
                </a:moveTo>
                <a:lnTo>
                  <a:pt x="74282" y="28575"/>
                </a:lnTo>
                <a:lnTo>
                  <a:pt x="76200" y="38100"/>
                </a:lnTo>
                <a:lnTo>
                  <a:pt x="74282" y="47625"/>
                </a:lnTo>
                <a:lnTo>
                  <a:pt x="1988462" y="47625"/>
                </a:lnTo>
                <a:lnTo>
                  <a:pt x="1986534" y="38100"/>
                </a:lnTo>
                <a:lnTo>
                  <a:pt x="1988462" y="28575"/>
                </a:lnTo>
                <a:close/>
              </a:path>
              <a:path w="2063115" h="76200">
                <a:moveTo>
                  <a:pt x="2060816" y="28575"/>
                </a:moveTo>
                <a:lnTo>
                  <a:pt x="2024634" y="28575"/>
                </a:lnTo>
                <a:lnTo>
                  <a:pt x="2024634" y="47625"/>
                </a:lnTo>
                <a:lnTo>
                  <a:pt x="2060816" y="47625"/>
                </a:lnTo>
                <a:lnTo>
                  <a:pt x="2062734" y="38100"/>
                </a:lnTo>
                <a:lnTo>
                  <a:pt x="2060816" y="28575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104696" y="3246882"/>
            <a:ext cx="153352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1400" spc="-80">
                <a:solidFill>
                  <a:srgbClr val="6E772D"/>
                </a:solidFill>
                <a:latin typeface="Verdana"/>
                <a:cs typeface="Verdana"/>
              </a:rPr>
              <a:t>“TableNet” </a:t>
            </a:r>
            <a:r>
              <a:rPr dirty="0" sz="1400" spc="-75">
                <a:solidFill>
                  <a:srgbClr val="6E772D"/>
                </a:solidFill>
                <a:latin typeface="Verdana"/>
                <a:cs typeface="Verdana"/>
              </a:rPr>
              <a:t>Deep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learning model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for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table detection</a:t>
            </a:r>
            <a:r>
              <a:rPr dirty="0" sz="1400" spc="-17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tabular</a:t>
            </a:r>
            <a:r>
              <a:rPr dirty="0" sz="1400" spc="-4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data[1]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1110" y="1727403"/>
            <a:ext cx="10979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9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E772D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59733" y="1727403"/>
            <a:ext cx="10839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9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130">
                <a:solidFill>
                  <a:srgbClr val="6E772D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06920" y="1727403"/>
            <a:ext cx="10763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9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290">
                <a:solidFill>
                  <a:srgbClr val="6E772D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50945" y="3353561"/>
            <a:ext cx="154241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1400" spc="-85">
                <a:solidFill>
                  <a:srgbClr val="6E772D"/>
                </a:solidFill>
                <a:latin typeface="Verdana"/>
                <a:cs typeface="Verdana"/>
              </a:rPr>
              <a:t>“Chart</a:t>
            </a:r>
            <a:r>
              <a:rPr dirty="0" sz="1400" spc="-85" b="0">
                <a:solidFill>
                  <a:srgbClr val="6E772D"/>
                </a:solidFill>
                <a:latin typeface="Lato Light"/>
                <a:cs typeface="Lato Light"/>
              </a:rPr>
              <a:t>-</a:t>
            </a:r>
            <a:r>
              <a:rPr dirty="0" sz="1400" spc="-85">
                <a:solidFill>
                  <a:srgbClr val="6E772D"/>
                </a:solidFill>
                <a:latin typeface="Verdana"/>
                <a:cs typeface="Verdana"/>
              </a:rPr>
              <a:t>Text”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Automated chart  image</a:t>
            </a:r>
            <a:r>
              <a:rPr dirty="0" sz="1400" spc="-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descriptor[2]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68871" y="3251708"/>
            <a:ext cx="138684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Table</a:t>
            </a:r>
            <a:r>
              <a:rPr dirty="0" sz="1400" spc="-12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recognition </a:t>
            </a:r>
            <a:r>
              <a:rPr dirty="0" sz="1400" spc="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semantic  interpretation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system[3]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36253" y="916781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2" y="87026"/>
                </a:moveTo>
                <a:lnTo>
                  <a:pt x="113414" y="87026"/>
                </a:lnTo>
                <a:lnTo>
                  <a:pt x="117630" y="88931"/>
                </a:lnTo>
                <a:lnTo>
                  <a:pt x="121834" y="90709"/>
                </a:lnTo>
                <a:lnTo>
                  <a:pt x="125517" y="96805"/>
                </a:lnTo>
                <a:lnTo>
                  <a:pt x="130482" y="112680"/>
                </a:lnTo>
                <a:lnTo>
                  <a:pt x="98478" y="122713"/>
                </a:lnTo>
                <a:lnTo>
                  <a:pt x="50699" y="144145"/>
                </a:lnTo>
                <a:lnTo>
                  <a:pt x="20805" y="173005"/>
                </a:lnTo>
                <a:lnTo>
                  <a:pt x="8799" y="209296"/>
                </a:lnTo>
                <a:lnTo>
                  <a:pt x="14684" y="253015"/>
                </a:lnTo>
                <a:lnTo>
                  <a:pt x="34009" y="289194"/>
                </a:lnTo>
                <a:lnTo>
                  <a:pt x="66144" y="315372"/>
                </a:lnTo>
                <a:lnTo>
                  <a:pt x="105681" y="327993"/>
                </a:lnTo>
                <a:lnTo>
                  <a:pt x="126182" y="327820"/>
                </a:lnTo>
                <a:lnTo>
                  <a:pt x="172878" y="312991"/>
                </a:lnTo>
                <a:lnTo>
                  <a:pt x="209207" y="283083"/>
                </a:lnTo>
                <a:lnTo>
                  <a:pt x="219827" y="263556"/>
                </a:lnTo>
                <a:lnTo>
                  <a:pt x="310601" y="263556"/>
                </a:lnTo>
                <a:lnTo>
                  <a:pt x="312985" y="259234"/>
                </a:lnTo>
                <a:lnTo>
                  <a:pt x="315826" y="248824"/>
                </a:lnTo>
                <a:lnTo>
                  <a:pt x="317179" y="237539"/>
                </a:lnTo>
                <a:lnTo>
                  <a:pt x="317197" y="233838"/>
                </a:lnTo>
                <a:lnTo>
                  <a:pt x="139106" y="233838"/>
                </a:lnTo>
                <a:lnTo>
                  <a:pt x="132502" y="233457"/>
                </a:lnTo>
                <a:lnTo>
                  <a:pt x="126444" y="230409"/>
                </a:lnTo>
                <a:lnTo>
                  <a:pt x="120399" y="227488"/>
                </a:lnTo>
                <a:lnTo>
                  <a:pt x="116043" y="221646"/>
                </a:lnTo>
                <a:lnTo>
                  <a:pt x="113376" y="213137"/>
                </a:lnTo>
                <a:lnTo>
                  <a:pt x="111378" y="200661"/>
                </a:lnTo>
                <a:lnTo>
                  <a:pt x="113941" y="190484"/>
                </a:lnTo>
                <a:lnTo>
                  <a:pt x="121066" y="182616"/>
                </a:lnTo>
                <a:lnTo>
                  <a:pt x="132756" y="177069"/>
                </a:lnTo>
                <a:lnTo>
                  <a:pt x="149037" y="171989"/>
                </a:lnTo>
                <a:lnTo>
                  <a:pt x="258249" y="171989"/>
                </a:lnTo>
                <a:lnTo>
                  <a:pt x="231692" y="87026"/>
                </a:lnTo>
                <a:close/>
              </a:path>
              <a:path w="317500" h="328294">
                <a:moveTo>
                  <a:pt x="310601" y="263556"/>
                </a:moveTo>
                <a:lnTo>
                  <a:pt x="219827" y="263556"/>
                </a:lnTo>
                <a:lnTo>
                  <a:pt x="224983" y="269144"/>
                </a:lnTo>
                <a:lnTo>
                  <a:pt x="231206" y="273462"/>
                </a:lnTo>
                <a:lnTo>
                  <a:pt x="238483" y="276256"/>
                </a:lnTo>
                <a:lnTo>
                  <a:pt x="251156" y="280398"/>
                </a:lnTo>
                <a:lnTo>
                  <a:pt x="264696" y="281955"/>
                </a:lnTo>
                <a:lnTo>
                  <a:pt x="279103" y="280918"/>
                </a:lnTo>
                <a:lnTo>
                  <a:pt x="294376" y="277272"/>
                </a:lnTo>
                <a:lnTo>
                  <a:pt x="302260" y="273434"/>
                </a:lnTo>
                <a:lnTo>
                  <a:pt x="308463" y="267430"/>
                </a:lnTo>
                <a:lnTo>
                  <a:pt x="310601" y="263556"/>
                </a:lnTo>
                <a:close/>
              </a:path>
              <a:path w="317500" h="328294">
                <a:moveTo>
                  <a:pt x="258249" y="171989"/>
                </a:moveTo>
                <a:lnTo>
                  <a:pt x="149037" y="171989"/>
                </a:lnTo>
                <a:lnTo>
                  <a:pt x="163045" y="216820"/>
                </a:lnTo>
                <a:lnTo>
                  <a:pt x="159045" y="224440"/>
                </a:lnTo>
                <a:lnTo>
                  <a:pt x="153457" y="229393"/>
                </a:lnTo>
                <a:lnTo>
                  <a:pt x="146281" y="231552"/>
                </a:lnTo>
                <a:lnTo>
                  <a:pt x="139106" y="233838"/>
                </a:lnTo>
                <a:lnTo>
                  <a:pt x="317197" y="233838"/>
                </a:lnTo>
                <a:lnTo>
                  <a:pt x="317234" y="226552"/>
                </a:lnTo>
                <a:lnTo>
                  <a:pt x="306385" y="187785"/>
                </a:lnTo>
                <a:lnTo>
                  <a:pt x="297332" y="174656"/>
                </a:lnTo>
                <a:lnTo>
                  <a:pt x="259083" y="174656"/>
                </a:lnTo>
                <a:lnTo>
                  <a:pt x="258249" y="171989"/>
                </a:lnTo>
                <a:close/>
              </a:path>
              <a:path w="317500" h="328294">
                <a:moveTo>
                  <a:pt x="285461" y="166401"/>
                </a:moveTo>
                <a:lnTo>
                  <a:pt x="259083" y="174656"/>
                </a:lnTo>
                <a:lnTo>
                  <a:pt x="297332" y="174656"/>
                </a:lnTo>
                <a:lnTo>
                  <a:pt x="291811" y="168687"/>
                </a:lnTo>
                <a:lnTo>
                  <a:pt x="285461" y="166401"/>
                </a:lnTo>
                <a:close/>
              </a:path>
              <a:path w="317500" h="328294">
                <a:moveTo>
                  <a:pt x="142765" y="0"/>
                </a:moveTo>
                <a:lnTo>
                  <a:pt x="91265" y="8667"/>
                </a:lnTo>
                <a:lnTo>
                  <a:pt x="40693" y="28479"/>
                </a:lnTo>
                <a:lnTo>
                  <a:pt x="4752" y="51720"/>
                </a:lnTo>
                <a:lnTo>
                  <a:pt x="0" y="62484"/>
                </a:lnTo>
                <a:lnTo>
                  <a:pt x="245" y="69794"/>
                </a:lnTo>
                <a:lnTo>
                  <a:pt x="21887" y="109037"/>
                </a:lnTo>
                <a:lnTo>
                  <a:pt x="33353" y="120681"/>
                </a:lnTo>
                <a:lnTo>
                  <a:pt x="51279" y="110585"/>
                </a:lnTo>
                <a:lnTo>
                  <a:pt x="67243" y="102393"/>
                </a:lnTo>
                <a:lnTo>
                  <a:pt x="81245" y="96107"/>
                </a:lnTo>
                <a:lnTo>
                  <a:pt x="93284" y="91725"/>
                </a:lnTo>
                <a:lnTo>
                  <a:pt x="105298" y="87915"/>
                </a:lnTo>
                <a:lnTo>
                  <a:pt x="113414" y="87026"/>
                </a:lnTo>
                <a:lnTo>
                  <a:pt x="231692" y="87026"/>
                </a:lnTo>
                <a:lnTo>
                  <a:pt x="230343" y="82708"/>
                </a:lnTo>
                <a:lnTo>
                  <a:pt x="209846" y="38115"/>
                </a:lnTo>
                <a:lnTo>
                  <a:pt x="181473" y="10191"/>
                </a:lnTo>
                <a:lnTo>
                  <a:pt x="163719" y="2738"/>
                </a:lnTo>
                <a:lnTo>
                  <a:pt x="14276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87333" y="1420393"/>
            <a:ext cx="332740" cy="457834"/>
          </a:xfrm>
          <a:custGeom>
            <a:avLst/>
            <a:gdLst/>
            <a:ahLst/>
            <a:cxnLst/>
            <a:rect l="l" t="t" r="r" b="b"/>
            <a:pathLst>
              <a:path w="332740" h="457835">
                <a:moveTo>
                  <a:pt x="203205" y="0"/>
                </a:moveTo>
                <a:lnTo>
                  <a:pt x="198755" y="1117"/>
                </a:lnTo>
                <a:lnTo>
                  <a:pt x="0" y="346811"/>
                </a:lnTo>
                <a:lnTo>
                  <a:pt x="14908" y="371647"/>
                </a:lnTo>
                <a:lnTo>
                  <a:pt x="58775" y="415462"/>
                </a:lnTo>
                <a:lnTo>
                  <a:pt x="118616" y="449036"/>
                </a:lnTo>
                <a:lnTo>
                  <a:pt x="178000" y="457747"/>
                </a:lnTo>
                <a:lnTo>
                  <a:pt x="206501" y="451840"/>
                </a:lnTo>
                <a:lnTo>
                  <a:pt x="258699" y="420074"/>
                </a:lnTo>
                <a:lnTo>
                  <a:pt x="303275" y="362305"/>
                </a:lnTo>
                <a:lnTo>
                  <a:pt x="305176" y="358114"/>
                </a:lnTo>
                <a:lnTo>
                  <a:pt x="150495" y="358114"/>
                </a:lnTo>
                <a:lnTo>
                  <a:pt x="143764" y="356971"/>
                </a:lnTo>
                <a:lnTo>
                  <a:pt x="138302" y="353923"/>
                </a:lnTo>
                <a:lnTo>
                  <a:pt x="132842" y="350748"/>
                </a:lnTo>
                <a:lnTo>
                  <a:pt x="128270" y="346684"/>
                </a:lnTo>
                <a:lnTo>
                  <a:pt x="124587" y="341731"/>
                </a:lnTo>
                <a:lnTo>
                  <a:pt x="182625" y="240766"/>
                </a:lnTo>
                <a:lnTo>
                  <a:pt x="190500" y="240131"/>
                </a:lnTo>
                <a:lnTo>
                  <a:pt x="326440" y="240131"/>
                </a:lnTo>
                <a:lnTo>
                  <a:pt x="324901" y="232332"/>
                </a:lnTo>
                <a:lnTo>
                  <a:pt x="302605" y="199164"/>
                </a:lnTo>
                <a:lnTo>
                  <a:pt x="265557" y="171043"/>
                </a:lnTo>
                <a:lnTo>
                  <a:pt x="230886" y="156819"/>
                </a:lnTo>
                <a:lnTo>
                  <a:pt x="289814" y="54330"/>
                </a:lnTo>
                <a:lnTo>
                  <a:pt x="248158" y="21056"/>
                </a:lnTo>
                <a:lnTo>
                  <a:pt x="212931" y="2942"/>
                </a:lnTo>
                <a:lnTo>
                  <a:pt x="203205" y="0"/>
                </a:lnTo>
                <a:close/>
              </a:path>
              <a:path w="332740" h="457835">
                <a:moveTo>
                  <a:pt x="326440" y="240131"/>
                </a:moveTo>
                <a:lnTo>
                  <a:pt x="190500" y="240131"/>
                </a:lnTo>
                <a:lnTo>
                  <a:pt x="197358" y="241528"/>
                </a:lnTo>
                <a:lnTo>
                  <a:pt x="203326" y="245084"/>
                </a:lnTo>
                <a:lnTo>
                  <a:pt x="214356" y="255897"/>
                </a:lnTo>
                <a:lnTo>
                  <a:pt x="217741" y="271389"/>
                </a:lnTo>
                <a:lnTo>
                  <a:pt x="213506" y="291572"/>
                </a:lnTo>
                <a:lnTo>
                  <a:pt x="190627" y="333488"/>
                </a:lnTo>
                <a:lnTo>
                  <a:pt x="158623" y="357098"/>
                </a:lnTo>
                <a:lnTo>
                  <a:pt x="150495" y="358114"/>
                </a:lnTo>
                <a:lnTo>
                  <a:pt x="305176" y="358114"/>
                </a:lnTo>
                <a:lnTo>
                  <a:pt x="325236" y="313884"/>
                </a:lnTo>
                <a:lnTo>
                  <a:pt x="332445" y="270566"/>
                </a:lnTo>
                <a:lnTo>
                  <a:pt x="326440" y="24013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86455" y="931386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833" y="0"/>
                </a:moveTo>
                <a:lnTo>
                  <a:pt x="118127" y="6508"/>
                </a:lnTo>
                <a:lnTo>
                  <a:pt x="67264" y="36591"/>
                </a:lnTo>
                <a:lnTo>
                  <a:pt x="26306" y="88296"/>
                </a:lnTo>
                <a:lnTo>
                  <a:pt x="2605" y="149256"/>
                </a:lnTo>
                <a:lnTo>
                  <a:pt x="0" y="178450"/>
                </a:lnTo>
                <a:lnTo>
                  <a:pt x="3573" y="206787"/>
                </a:lnTo>
                <a:lnTo>
                  <a:pt x="25687" y="255635"/>
                </a:lnTo>
                <a:lnTo>
                  <a:pt x="65422" y="290480"/>
                </a:lnTo>
                <a:lnTo>
                  <a:pt x="111460" y="311149"/>
                </a:lnTo>
                <a:lnTo>
                  <a:pt x="152163" y="317150"/>
                </a:lnTo>
                <a:lnTo>
                  <a:pt x="155084" y="316007"/>
                </a:lnTo>
                <a:lnTo>
                  <a:pt x="173448" y="279628"/>
                </a:lnTo>
                <a:lnTo>
                  <a:pt x="184453" y="242125"/>
                </a:lnTo>
                <a:lnTo>
                  <a:pt x="183953" y="235053"/>
                </a:lnTo>
                <a:lnTo>
                  <a:pt x="181119" y="231171"/>
                </a:lnTo>
                <a:lnTo>
                  <a:pt x="169618" y="230413"/>
                </a:lnTo>
                <a:lnTo>
                  <a:pt x="157783" y="227774"/>
                </a:lnTo>
                <a:lnTo>
                  <a:pt x="145615" y="223277"/>
                </a:lnTo>
                <a:lnTo>
                  <a:pt x="133113" y="216947"/>
                </a:lnTo>
                <a:lnTo>
                  <a:pt x="117877" y="203874"/>
                </a:lnTo>
                <a:lnTo>
                  <a:pt x="111238" y="187134"/>
                </a:lnTo>
                <a:lnTo>
                  <a:pt x="113218" y="166727"/>
                </a:lnTo>
                <a:lnTo>
                  <a:pt x="132032" y="129676"/>
                </a:lnTo>
                <a:lnTo>
                  <a:pt x="164413" y="103774"/>
                </a:lnTo>
                <a:lnTo>
                  <a:pt x="171832" y="102774"/>
                </a:lnTo>
                <a:lnTo>
                  <a:pt x="178752" y="103584"/>
                </a:lnTo>
                <a:lnTo>
                  <a:pt x="206392" y="145827"/>
                </a:lnTo>
                <a:lnTo>
                  <a:pt x="207789" y="152304"/>
                </a:lnTo>
                <a:lnTo>
                  <a:pt x="209821" y="156241"/>
                </a:lnTo>
                <a:lnTo>
                  <a:pt x="215155" y="159289"/>
                </a:lnTo>
                <a:lnTo>
                  <a:pt x="218838" y="160813"/>
                </a:lnTo>
                <a:lnTo>
                  <a:pt x="228723" y="160549"/>
                </a:lnTo>
                <a:lnTo>
                  <a:pt x="266209" y="135921"/>
                </a:lnTo>
                <a:lnTo>
                  <a:pt x="290720" y="103028"/>
                </a:lnTo>
                <a:lnTo>
                  <a:pt x="292498" y="96424"/>
                </a:lnTo>
                <a:lnTo>
                  <a:pt x="291482" y="90709"/>
                </a:lnTo>
                <a:lnTo>
                  <a:pt x="272940" y="53149"/>
                </a:lnTo>
                <a:lnTo>
                  <a:pt x="229633" y="19208"/>
                </a:lnTo>
                <a:lnTo>
                  <a:pt x="201727" y="6401"/>
                </a:lnTo>
                <a:lnTo>
                  <a:pt x="17383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07819" y="216408"/>
            <a:ext cx="128016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68879" y="422148"/>
            <a:ext cx="128015" cy="12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96468" y="542544"/>
            <a:ext cx="211835" cy="2103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28659" y="539495"/>
            <a:ext cx="12954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19088" y="345947"/>
            <a:ext cx="128015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088895" y="4852531"/>
            <a:ext cx="94741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45">
                <a:solidFill>
                  <a:srgbClr val="757D34"/>
                </a:solidFill>
                <a:latin typeface="Arial"/>
                <a:cs typeface="Arial"/>
              </a:rPr>
              <a:t>IT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1</a:t>
            </a:r>
            <a:r>
              <a:rPr dirty="0" sz="1400" spc="-100">
                <a:solidFill>
                  <a:srgbClr val="757D34"/>
                </a:solidFill>
                <a:latin typeface="Arial"/>
                <a:cs typeface="Arial"/>
              </a:rPr>
              <a:t>91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5</a:t>
            </a:r>
            <a:r>
              <a:rPr dirty="0" sz="1400" spc="-20">
                <a:solidFill>
                  <a:srgbClr val="757D34"/>
                </a:solidFill>
                <a:latin typeface="Arial"/>
                <a:cs typeface="Arial"/>
              </a:rPr>
              <a:t>6</a:t>
            </a:r>
            <a:r>
              <a:rPr dirty="0" sz="1400" spc="40">
                <a:solidFill>
                  <a:srgbClr val="757D34"/>
                </a:solidFill>
                <a:latin typeface="Arial"/>
                <a:cs typeface="Arial"/>
              </a:rPr>
              <a:t>4</a:t>
            </a:r>
            <a:r>
              <a:rPr dirty="0" sz="1400" spc="30">
                <a:solidFill>
                  <a:srgbClr val="757D34"/>
                </a:solidFill>
                <a:latin typeface="Arial"/>
                <a:cs typeface="Arial"/>
              </a:rPr>
              <a:t>8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17950" y="4852531"/>
            <a:ext cx="15182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Dilitha</a:t>
            </a:r>
            <a:r>
              <a:rPr dirty="0" sz="1400" spc="-2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757D34"/>
                </a:solidFill>
                <a:latin typeface="Arial"/>
                <a:cs typeface="Arial"/>
              </a:rPr>
              <a:t>Ranjuna </a:t>
            </a:r>
            <a:r>
              <a:rPr dirty="0" sz="1400" spc="-125">
                <a:solidFill>
                  <a:srgbClr val="757D34"/>
                </a:solidFill>
                <a:latin typeface="Arial"/>
                <a:cs typeface="Arial"/>
              </a:rPr>
              <a:t>G.P.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6D772C"/>
                </a:solidFill>
              </a:rPr>
              <a:t>Research</a:t>
            </a:r>
            <a:r>
              <a:rPr dirty="0" spc="-370">
                <a:solidFill>
                  <a:srgbClr val="6D772C"/>
                </a:solidFill>
              </a:rPr>
              <a:t> </a:t>
            </a:r>
            <a:r>
              <a:rPr dirty="0" spc="-200">
                <a:solidFill>
                  <a:srgbClr val="6D772C"/>
                </a:solidFill>
              </a:rPr>
              <a:t>Gap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02614" y="1372361"/>
            <a:ext cx="7103745" cy="3455035"/>
            <a:chOff x="1002614" y="1372361"/>
            <a:chExt cx="7103745" cy="3455035"/>
          </a:xfrm>
        </p:grpSpPr>
        <p:sp>
          <p:nvSpPr>
            <p:cNvPr id="5" name="object 5"/>
            <p:cNvSpPr/>
            <p:nvPr/>
          </p:nvSpPr>
          <p:spPr>
            <a:xfrm>
              <a:off x="1016901" y="1386547"/>
              <a:ext cx="7070725" cy="1466850"/>
            </a:xfrm>
            <a:custGeom>
              <a:avLst/>
              <a:gdLst/>
              <a:ahLst/>
              <a:cxnLst/>
              <a:rect l="l" t="t" r="r" b="b"/>
              <a:pathLst>
                <a:path w="7070725" h="1466850">
                  <a:moveTo>
                    <a:pt x="1105001" y="823137"/>
                  </a:moveTo>
                  <a:lnTo>
                    <a:pt x="0" y="823137"/>
                  </a:lnTo>
                  <a:lnTo>
                    <a:pt x="0" y="1466253"/>
                  </a:lnTo>
                  <a:lnTo>
                    <a:pt x="1105001" y="1466253"/>
                  </a:lnTo>
                  <a:lnTo>
                    <a:pt x="1105001" y="823137"/>
                  </a:lnTo>
                  <a:close/>
                </a:path>
                <a:path w="7070725" h="1466850">
                  <a:moveTo>
                    <a:pt x="1105001" y="0"/>
                  </a:moveTo>
                  <a:lnTo>
                    <a:pt x="0" y="0"/>
                  </a:lnTo>
                  <a:lnTo>
                    <a:pt x="0" y="823125"/>
                  </a:lnTo>
                  <a:lnTo>
                    <a:pt x="1105001" y="823125"/>
                  </a:lnTo>
                  <a:lnTo>
                    <a:pt x="1105001" y="0"/>
                  </a:lnTo>
                  <a:close/>
                </a:path>
                <a:path w="7070725" h="1466850">
                  <a:moveTo>
                    <a:pt x="5050155" y="0"/>
                  </a:moveTo>
                  <a:lnTo>
                    <a:pt x="5050155" y="0"/>
                  </a:lnTo>
                  <a:lnTo>
                    <a:pt x="1105014" y="0"/>
                  </a:lnTo>
                  <a:lnTo>
                    <a:pt x="1105014" y="823125"/>
                  </a:lnTo>
                  <a:lnTo>
                    <a:pt x="5050155" y="823125"/>
                  </a:lnTo>
                  <a:lnTo>
                    <a:pt x="5050155" y="0"/>
                  </a:lnTo>
                  <a:close/>
                </a:path>
                <a:path w="7070725" h="1466850">
                  <a:moveTo>
                    <a:pt x="7070331" y="0"/>
                  </a:moveTo>
                  <a:lnTo>
                    <a:pt x="6060313" y="0"/>
                  </a:lnTo>
                  <a:lnTo>
                    <a:pt x="5050269" y="0"/>
                  </a:lnTo>
                  <a:lnTo>
                    <a:pt x="5050269" y="823125"/>
                  </a:lnTo>
                  <a:lnTo>
                    <a:pt x="6060300" y="823125"/>
                  </a:lnTo>
                  <a:lnTo>
                    <a:pt x="7070331" y="823125"/>
                  </a:lnTo>
                  <a:lnTo>
                    <a:pt x="7070331" y="0"/>
                  </a:lnTo>
                  <a:close/>
                </a:path>
              </a:pathLst>
            </a:custGeom>
            <a:solidFill>
              <a:srgbClr val="DD6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21916" y="2209685"/>
              <a:ext cx="5965825" cy="643255"/>
            </a:xfrm>
            <a:custGeom>
              <a:avLst/>
              <a:gdLst/>
              <a:ahLst/>
              <a:cxnLst/>
              <a:rect l="l" t="t" r="r" b="b"/>
              <a:pathLst>
                <a:path w="5965825" h="643255">
                  <a:moveTo>
                    <a:pt x="3945140" y="0"/>
                  </a:moveTo>
                  <a:lnTo>
                    <a:pt x="3945140" y="0"/>
                  </a:lnTo>
                  <a:lnTo>
                    <a:pt x="0" y="0"/>
                  </a:lnTo>
                  <a:lnTo>
                    <a:pt x="0" y="643115"/>
                  </a:lnTo>
                  <a:lnTo>
                    <a:pt x="3945140" y="643115"/>
                  </a:lnTo>
                  <a:lnTo>
                    <a:pt x="3945140" y="0"/>
                  </a:lnTo>
                  <a:close/>
                </a:path>
                <a:path w="5965825" h="643255">
                  <a:moveTo>
                    <a:pt x="5965317" y="0"/>
                  </a:moveTo>
                  <a:lnTo>
                    <a:pt x="4955298" y="0"/>
                  </a:lnTo>
                  <a:lnTo>
                    <a:pt x="3945255" y="0"/>
                  </a:lnTo>
                  <a:lnTo>
                    <a:pt x="3945255" y="643115"/>
                  </a:lnTo>
                  <a:lnTo>
                    <a:pt x="4955286" y="643115"/>
                  </a:lnTo>
                  <a:lnTo>
                    <a:pt x="5965317" y="643115"/>
                  </a:lnTo>
                  <a:lnTo>
                    <a:pt x="5965317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6901" y="2852902"/>
              <a:ext cx="1105535" cy="620395"/>
            </a:xfrm>
            <a:custGeom>
              <a:avLst/>
              <a:gdLst/>
              <a:ahLst/>
              <a:cxnLst/>
              <a:rect l="l" t="t" r="r" b="b"/>
              <a:pathLst>
                <a:path w="1105535" h="620395">
                  <a:moveTo>
                    <a:pt x="1105001" y="0"/>
                  </a:moveTo>
                  <a:lnTo>
                    <a:pt x="0" y="0"/>
                  </a:lnTo>
                  <a:lnTo>
                    <a:pt x="0" y="619912"/>
                  </a:lnTo>
                  <a:lnTo>
                    <a:pt x="1105001" y="619912"/>
                  </a:lnTo>
                  <a:lnTo>
                    <a:pt x="1105001" y="0"/>
                  </a:lnTo>
                  <a:close/>
                </a:path>
              </a:pathLst>
            </a:custGeom>
            <a:solidFill>
              <a:srgbClr val="DD6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21916" y="2852902"/>
              <a:ext cx="5965825" cy="620395"/>
            </a:xfrm>
            <a:custGeom>
              <a:avLst/>
              <a:gdLst/>
              <a:ahLst/>
              <a:cxnLst/>
              <a:rect l="l" t="t" r="r" b="b"/>
              <a:pathLst>
                <a:path w="5965825" h="620395">
                  <a:moveTo>
                    <a:pt x="3945140" y="0"/>
                  </a:moveTo>
                  <a:lnTo>
                    <a:pt x="3945140" y="0"/>
                  </a:lnTo>
                  <a:lnTo>
                    <a:pt x="0" y="0"/>
                  </a:lnTo>
                  <a:lnTo>
                    <a:pt x="0" y="619912"/>
                  </a:lnTo>
                  <a:lnTo>
                    <a:pt x="3945140" y="619912"/>
                  </a:lnTo>
                  <a:lnTo>
                    <a:pt x="3945140" y="0"/>
                  </a:lnTo>
                  <a:close/>
                </a:path>
                <a:path w="5965825" h="620395">
                  <a:moveTo>
                    <a:pt x="5965317" y="0"/>
                  </a:moveTo>
                  <a:lnTo>
                    <a:pt x="4955298" y="0"/>
                  </a:lnTo>
                  <a:lnTo>
                    <a:pt x="3945255" y="0"/>
                  </a:lnTo>
                  <a:lnTo>
                    <a:pt x="3945255" y="619912"/>
                  </a:lnTo>
                  <a:lnTo>
                    <a:pt x="4955286" y="619912"/>
                  </a:lnTo>
                  <a:lnTo>
                    <a:pt x="5965317" y="619912"/>
                  </a:lnTo>
                  <a:lnTo>
                    <a:pt x="5965317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16901" y="3472751"/>
              <a:ext cx="1105535" cy="653415"/>
            </a:xfrm>
            <a:custGeom>
              <a:avLst/>
              <a:gdLst/>
              <a:ahLst/>
              <a:cxnLst/>
              <a:rect l="l" t="t" r="r" b="b"/>
              <a:pathLst>
                <a:path w="1105535" h="653414">
                  <a:moveTo>
                    <a:pt x="1105001" y="0"/>
                  </a:moveTo>
                  <a:lnTo>
                    <a:pt x="0" y="0"/>
                  </a:lnTo>
                  <a:lnTo>
                    <a:pt x="0" y="653237"/>
                  </a:lnTo>
                  <a:lnTo>
                    <a:pt x="1105001" y="653237"/>
                  </a:lnTo>
                  <a:lnTo>
                    <a:pt x="1105001" y="0"/>
                  </a:lnTo>
                  <a:close/>
                </a:path>
              </a:pathLst>
            </a:custGeom>
            <a:solidFill>
              <a:srgbClr val="DD6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21916" y="3472751"/>
              <a:ext cx="5965825" cy="653415"/>
            </a:xfrm>
            <a:custGeom>
              <a:avLst/>
              <a:gdLst/>
              <a:ahLst/>
              <a:cxnLst/>
              <a:rect l="l" t="t" r="r" b="b"/>
              <a:pathLst>
                <a:path w="5965825" h="653414">
                  <a:moveTo>
                    <a:pt x="3945140" y="0"/>
                  </a:moveTo>
                  <a:lnTo>
                    <a:pt x="3945140" y="0"/>
                  </a:lnTo>
                  <a:lnTo>
                    <a:pt x="0" y="0"/>
                  </a:lnTo>
                  <a:lnTo>
                    <a:pt x="0" y="653237"/>
                  </a:lnTo>
                  <a:lnTo>
                    <a:pt x="3945140" y="653237"/>
                  </a:lnTo>
                  <a:lnTo>
                    <a:pt x="3945140" y="0"/>
                  </a:lnTo>
                  <a:close/>
                </a:path>
                <a:path w="5965825" h="653414">
                  <a:moveTo>
                    <a:pt x="5965317" y="0"/>
                  </a:moveTo>
                  <a:lnTo>
                    <a:pt x="4955298" y="0"/>
                  </a:lnTo>
                  <a:lnTo>
                    <a:pt x="3945255" y="0"/>
                  </a:lnTo>
                  <a:lnTo>
                    <a:pt x="3945255" y="653237"/>
                  </a:lnTo>
                  <a:lnTo>
                    <a:pt x="4955286" y="653237"/>
                  </a:lnTo>
                  <a:lnTo>
                    <a:pt x="5965317" y="653237"/>
                  </a:lnTo>
                  <a:lnTo>
                    <a:pt x="5965317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16901" y="4125988"/>
              <a:ext cx="1105535" cy="682625"/>
            </a:xfrm>
            <a:custGeom>
              <a:avLst/>
              <a:gdLst/>
              <a:ahLst/>
              <a:cxnLst/>
              <a:rect l="l" t="t" r="r" b="b"/>
              <a:pathLst>
                <a:path w="1105535" h="682625">
                  <a:moveTo>
                    <a:pt x="1105001" y="0"/>
                  </a:moveTo>
                  <a:lnTo>
                    <a:pt x="0" y="0"/>
                  </a:lnTo>
                  <a:lnTo>
                    <a:pt x="0" y="682129"/>
                  </a:lnTo>
                  <a:lnTo>
                    <a:pt x="1105001" y="682129"/>
                  </a:lnTo>
                  <a:lnTo>
                    <a:pt x="1105001" y="0"/>
                  </a:lnTo>
                  <a:close/>
                </a:path>
              </a:pathLst>
            </a:custGeom>
            <a:solidFill>
              <a:srgbClr val="DD6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1916" y="4125988"/>
              <a:ext cx="5965825" cy="682625"/>
            </a:xfrm>
            <a:custGeom>
              <a:avLst/>
              <a:gdLst/>
              <a:ahLst/>
              <a:cxnLst/>
              <a:rect l="l" t="t" r="r" b="b"/>
              <a:pathLst>
                <a:path w="5965825" h="682625">
                  <a:moveTo>
                    <a:pt x="3945140" y="0"/>
                  </a:moveTo>
                  <a:lnTo>
                    <a:pt x="3945140" y="0"/>
                  </a:lnTo>
                  <a:lnTo>
                    <a:pt x="0" y="0"/>
                  </a:lnTo>
                  <a:lnTo>
                    <a:pt x="0" y="682129"/>
                  </a:lnTo>
                  <a:lnTo>
                    <a:pt x="3945140" y="682129"/>
                  </a:lnTo>
                  <a:lnTo>
                    <a:pt x="3945140" y="0"/>
                  </a:lnTo>
                  <a:close/>
                </a:path>
                <a:path w="5965825" h="682625">
                  <a:moveTo>
                    <a:pt x="5965317" y="0"/>
                  </a:moveTo>
                  <a:lnTo>
                    <a:pt x="4955298" y="0"/>
                  </a:lnTo>
                  <a:lnTo>
                    <a:pt x="3945255" y="0"/>
                  </a:lnTo>
                  <a:lnTo>
                    <a:pt x="3945255" y="682129"/>
                  </a:lnTo>
                  <a:lnTo>
                    <a:pt x="4955286" y="682129"/>
                  </a:lnTo>
                  <a:lnTo>
                    <a:pt x="5965317" y="682129"/>
                  </a:lnTo>
                  <a:lnTo>
                    <a:pt x="5965317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12139" y="1381886"/>
              <a:ext cx="7084695" cy="3435985"/>
            </a:xfrm>
            <a:custGeom>
              <a:avLst/>
              <a:gdLst/>
              <a:ahLst/>
              <a:cxnLst/>
              <a:rect l="l" t="t" r="r" b="b"/>
              <a:pathLst>
                <a:path w="7084695" h="3435985">
                  <a:moveTo>
                    <a:pt x="1109776" y="0"/>
                  </a:moveTo>
                  <a:lnTo>
                    <a:pt x="1109776" y="827786"/>
                  </a:lnTo>
                </a:path>
                <a:path w="7084695" h="3435985">
                  <a:moveTo>
                    <a:pt x="2024811" y="0"/>
                  </a:moveTo>
                  <a:lnTo>
                    <a:pt x="2024811" y="2090927"/>
                  </a:lnTo>
                </a:path>
                <a:path w="7084695" h="3435985">
                  <a:moveTo>
                    <a:pt x="2024811" y="2090927"/>
                  </a:moveTo>
                  <a:lnTo>
                    <a:pt x="2024811" y="3435756"/>
                  </a:lnTo>
                </a:path>
                <a:path w="7084695" h="3435985">
                  <a:moveTo>
                    <a:pt x="3034842" y="0"/>
                  </a:moveTo>
                  <a:lnTo>
                    <a:pt x="3034842" y="2090927"/>
                  </a:lnTo>
                </a:path>
                <a:path w="7084695" h="3435985">
                  <a:moveTo>
                    <a:pt x="3034842" y="2090927"/>
                  </a:moveTo>
                  <a:lnTo>
                    <a:pt x="3034842" y="3435756"/>
                  </a:lnTo>
                </a:path>
                <a:path w="7084695" h="3435985">
                  <a:moveTo>
                    <a:pt x="4044873" y="0"/>
                  </a:moveTo>
                  <a:lnTo>
                    <a:pt x="4044873" y="2090927"/>
                  </a:lnTo>
                </a:path>
                <a:path w="7084695" h="3435985">
                  <a:moveTo>
                    <a:pt x="4044873" y="2090927"/>
                  </a:moveTo>
                  <a:lnTo>
                    <a:pt x="4044873" y="3435756"/>
                  </a:lnTo>
                </a:path>
                <a:path w="7084695" h="3435985">
                  <a:moveTo>
                    <a:pt x="5055031" y="0"/>
                  </a:moveTo>
                  <a:lnTo>
                    <a:pt x="5055031" y="2090927"/>
                  </a:lnTo>
                </a:path>
                <a:path w="7084695" h="3435985">
                  <a:moveTo>
                    <a:pt x="5055031" y="2090927"/>
                  </a:moveTo>
                  <a:lnTo>
                    <a:pt x="5055031" y="3435756"/>
                  </a:lnTo>
                </a:path>
                <a:path w="7084695" h="3435985">
                  <a:moveTo>
                    <a:pt x="6065062" y="0"/>
                  </a:moveTo>
                  <a:lnTo>
                    <a:pt x="6065062" y="2090927"/>
                  </a:lnTo>
                </a:path>
                <a:path w="7084695" h="3435985">
                  <a:moveTo>
                    <a:pt x="6065062" y="2090927"/>
                  </a:moveTo>
                  <a:lnTo>
                    <a:pt x="6065062" y="3435756"/>
                  </a:lnTo>
                </a:path>
                <a:path w="7084695" h="3435985">
                  <a:moveTo>
                    <a:pt x="0" y="827786"/>
                  </a:moveTo>
                  <a:lnTo>
                    <a:pt x="6065062" y="827786"/>
                  </a:lnTo>
                </a:path>
                <a:path w="7084695" h="3435985">
                  <a:moveTo>
                    <a:pt x="6065062" y="827786"/>
                  </a:moveTo>
                  <a:lnTo>
                    <a:pt x="7084618" y="827786"/>
                  </a:lnTo>
                </a:path>
              </a:pathLst>
            </a:custGeom>
            <a:ln w="19050">
              <a:solidFill>
                <a:srgbClr val="DD6F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12139" y="2843275"/>
              <a:ext cx="1109980" cy="19050"/>
            </a:xfrm>
            <a:custGeom>
              <a:avLst/>
              <a:gdLst/>
              <a:ahLst/>
              <a:cxnLst/>
              <a:rect l="l" t="t" r="r" b="b"/>
              <a:pathLst>
                <a:path w="1109980" h="19050">
                  <a:moveTo>
                    <a:pt x="0" y="19050"/>
                  </a:moveTo>
                  <a:lnTo>
                    <a:pt x="1109776" y="19050"/>
                  </a:lnTo>
                  <a:lnTo>
                    <a:pt x="1109776" y="0"/>
                  </a:lnTo>
                  <a:lnTo>
                    <a:pt x="0" y="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21916" y="2852800"/>
              <a:ext cx="5975350" cy="0"/>
            </a:xfrm>
            <a:custGeom>
              <a:avLst/>
              <a:gdLst/>
              <a:ahLst/>
              <a:cxnLst/>
              <a:rect l="l" t="t" r="r" b="b"/>
              <a:pathLst>
                <a:path w="5975350" h="0">
                  <a:moveTo>
                    <a:pt x="0" y="0"/>
                  </a:moveTo>
                  <a:lnTo>
                    <a:pt x="4955285" y="0"/>
                  </a:lnTo>
                </a:path>
                <a:path w="5975350" h="0">
                  <a:moveTo>
                    <a:pt x="4955285" y="0"/>
                  </a:moveTo>
                  <a:lnTo>
                    <a:pt x="5974841" y="0"/>
                  </a:lnTo>
                </a:path>
              </a:pathLst>
            </a:custGeom>
            <a:ln w="19050">
              <a:solidFill>
                <a:srgbClr val="DD6F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12139" y="3463289"/>
              <a:ext cx="1109980" cy="19050"/>
            </a:xfrm>
            <a:custGeom>
              <a:avLst/>
              <a:gdLst/>
              <a:ahLst/>
              <a:cxnLst/>
              <a:rect l="l" t="t" r="r" b="b"/>
              <a:pathLst>
                <a:path w="1109980" h="19050">
                  <a:moveTo>
                    <a:pt x="0" y="19050"/>
                  </a:moveTo>
                  <a:lnTo>
                    <a:pt x="1109776" y="19050"/>
                  </a:lnTo>
                  <a:lnTo>
                    <a:pt x="1109776" y="0"/>
                  </a:lnTo>
                  <a:lnTo>
                    <a:pt x="0" y="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121916" y="3472814"/>
              <a:ext cx="5975350" cy="0"/>
            </a:xfrm>
            <a:custGeom>
              <a:avLst/>
              <a:gdLst/>
              <a:ahLst/>
              <a:cxnLst/>
              <a:rect l="l" t="t" r="r" b="b"/>
              <a:pathLst>
                <a:path w="5975350" h="0">
                  <a:moveTo>
                    <a:pt x="0" y="0"/>
                  </a:moveTo>
                  <a:lnTo>
                    <a:pt x="4955285" y="0"/>
                  </a:lnTo>
                </a:path>
                <a:path w="5975350" h="0">
                  <a:moveTo>
                    <a:pt x="4955285" y="0"/>
                  </a:moveTo>
                  <a:lnTo>
                    <a:pt x="5974841" y="0"/>
                  </a:lnTo>
                </a:path>
              </a:pathLst>
            </a:custGeom>
            <a:ln w="19050">
              <a:solidFill>
                <a:srgbClr val="DD6F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12139" y="4116463"/>
              <a:ext cx="1109980" cy="19050"/>
            </a:xfrm>
            <a:custGeom>
              <a:avLst/>
              <a:gdLst/>
              <a:ahLst/>
              <a:cxnLst/>
              <a:rect l="l" t="t" r="r" b="b"/>
              <a:pathLst>
                <a:path w="1109980" h="19050">
                  <a:moveTo>
                    <a:pt x="0" y="19050"/>
                  </a:moveTo>
                  <a:lnTo>
                    <a:pt x="1109776" y="19050"/>
                  </a:lnTo>
                  <a:lnTo>
                    <a:pt x="1109776" y="0"/>
                  </a:lnTo>
                  <a:lnTo>
                    <a:pt x="0" y="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21916" y="4125988"/>
              <a:ext cx="4955540" cy="0"/>
            </a:xfrm>
            <a:custGeom>
              <a:avLst/>
              <a:gdLst/>
              <a:ahLst/>
              <a:cxnLst/>
              <a:rect l="l" t="t" r="r" b="b"/>
              <a:pathLst>
                <a:path w="4955540" h="0">
                  <a:moveTo>
                    <a:pt x="0" y="0"/>
                  </a:moveTo>
                  <a:lnTo>
                    <a:pt x="4955285" y="0"/>
                  </a:lnTo>
                </a:path>
              </a:pathLst>
            </a:custGeom>
            <a:ln w="19050">
              <a:solidFill>
                <a:srgbClr val="DD6F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077201" y="4116463"/>
              <a:ext cx="1019810" cy="19050"/>
            </a:xfrm>
            <a:custGeom>
              <a:avLst/>
              <a:gdLst/>
              <a:ahLst/>
              <a:cxnLst/>
              <a:rect l="l" t="t" r="r" b="b"/>
              <a:pathLst>
                <a:path w="1019809" h="19050">
                  <a:moveTo>
                    <a:pt x="0" y="19050"/>
                  </a:moveTo>
                  <a:lnTo>
                    <a:pt x="1019555" y="19050"/>
                  </a:lnTo>
                  <a:lnTo>
                    <a:pt x="1019555" y="0"/>
                  </a:lnTo>
                  <a:lnTo>
                    <a:pt x="0" y="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D6F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202560" y="1566418"/>
            <a:ext cx="75565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60">
                <a:solidFill>
                  <a:srgbClr val="E6EEB5"/>
                </a:solidFill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400" spc="-55">
                <a:solidFill>
                  <a:srgbClr val="E6EEB5"/>
                </a:solidFill>
                <a:latin typeface="Arial"/>
                <a:cs typeface="Arial"/>
              </a:rPr>
              <a:t>Det</a:t>
            </a:r>
            <a:r>
              <a:rPr dirty="0" sz="1400" spc="-50">
                <a:solidFill>
                  <a:srgbClr val="E6EEB5"/>
                </a:solidFill>
                <a:latin typeface="Arial"/>
                <a:cs typeface="Arial"/>
              </a:rPr>
              <a:t>e</a:t>
            </a:r>
            <a:r>
              <a:rPr dirty="0" sz="1400" spc="-105">
                <a:solidFill>
                  <a:srgbClr val="E6EEB5"/>
                </a:solidFill>
                <a:latin typeface="Arial"/>
                <a:cs typeface="Arial"/>
              </a:rPr>
              <a:t>c</a:t>
            </a:r>
            <a:r>
              <a:rPr dirty="0" sz="1400" spc="30">
                <a:solidFill>
                  <a:srgbClr val="E6EEB5"/>
                </a:solidFill>
                <a:latin typeface="Arial"/>
                <a:cs typeface="Arial"/>
              </a:rPr>
              <a:t>ti</a:t>
            </a:r>
            <a:r>
              <a:rPr dirty="0" sz="1400" spc="65">
                <a:solidFill>
                  <a:srgbClr val="E6EEB5"/>
                </a:solidFill>
                <a:latin typeface="Arial"/>
                <a:cs typeface="Arial"/>
              </a:rPr>
              <a:t>o</a:t>
            </a:r>
            <a:r>
              <a:rPr dirty="0" sz="1400" spc="-5">
                <a:solidFill>
                  <a:srgbClr val="E6EEB5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70301" y="1459738"/>
            <a:ext cx="74485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33020">
              <a:lnSpc>
                <a:spcPct val="100000"/>
              </a:lnSpc>
              <a:spcBef>
                <a:spcPts val="105"/>
              </a:spcBef>
            </a:pPr>
            <a:r>
              <a:rPr dirty="0" sz="1400" spc="-70">
                <a:solidFill>
                  <a:srgbClr val="E6EEB5"/>
                </a:solidFill>
                <a:latin typeface="Arial"/>
                <a:cs typeface="Arial"/>
              </a:rPr>
              <a:t>Row </a:t>
            </a:r>
            <a:r>
              <a:rPr dirty="0" sz="1400" spc="-25">
                <a:solidFill>
                  <a:srgbClr val="E6EEB5"/>
                </a:solidFill>
                <a:latin typeface="Arial"/>
                <a:cs typeface="Arial"/>
              </a:rPr>
              <a:t>and  </a:t>
            </a:r>
            <a:r>
              <a:rPr dirty="0" sz="1400" spc="-30">
                <a:solidFill>
                  <a:srgbClr val="E6EEB5"/>
                </a:solidFill>
                <a:latin typeface="Arial"/>
                <a:cs typeface="Arial"/>
              </a:rPr>
              <a:t>column  </a:t>
            </a:r>
            <a:r>
              <a:rPr dirty="0" sz="1400" spc="-5">
                <a:solidFill>
                  <a:srgbClr val="E6EEB5"/>
                </a:solidFill>
                <a:latin typeface="Arial"/>
                <a:cs typeface="Arial"/>
              </a:rPr>
              <a:t>detec</a:t>
            </a:r>
            <a:r>
              <a:rPr dirty="0" sz="1400" spc="-20">
                <a:solidFill>
                  <a:srgbClr val="E6EEB5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E6EEB5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20336" y="1566418"/>
            <a:ext cx="66357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solidFill>
                  <a:srgbClr val="E6EEB5"/>
                </a:solidFill>
                <a:latin typeface="Arial"/>
                <a:cs typeface="Arial"/>
              </a:rPr>
              <a:t>Ide</a:t>
            </a:r>
            <a:r>
              <a:rPr dirty="0" sz="1400" spc="25">
                <a:solidFill>
                  <a:srgbClr val="E6EEB5"/>
                </a:solidFill>
                <a:latin typeface="Arial"/>
                <a:cs typeface="Arial"/>
              </a:rPr>
              <a:t>n</a:t>
            </a:r>
            <a:r>
              <a:rPr dirty="0" sz="1400" spc="95">
                <a:solidFill>
                  <a:srgbClr val="E6EEB5"/>
                </a:solidFill>
                <a:latin typeface="Arial"/>
                <a:cs typeface="Arial"/>
              </a:rPr>
              <a:t>tify</a:t>
            </a:r>
            <a:endParaRPr sz="14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</a:pPr>
            <a:r>
              <a:rPr dirty="0" sz="1400" spc="60">
                <a:solidFill>
                  <a:srgbClr val="E6EEB5"/>
                </a:solidFill>
                <a:latin typeface="Arial"/>
                <a:cs typeface="Arial"/>
              </a:rPr>
              <a:t>text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30495" y="1566418"/>
            <a:ext cx="66357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solidFill>
                  <a:srgbClr val="E6EEB5"/>
                </a:solidFill>
                <a:latin typeface="Arial"/>
                <a:cs typeface="Arial"/>
              </a:rPr>
              <a:t>Ide</a:t>
            </a:r>
            <a:r>
              <a:rPr dirty="0" sz="1400" spc="25">
                <a:solidFill>
                  <a:srgbClr val="E6EEB5"/>
                </a:solidFill>
                <a:latin typeface="Arial"/>
                <a:cs typeface="Arial"/>
              </a:rPr>
              <a:t>n</a:t>
            </a:r>
            <a:r>
              <a:rPr dirty="0" sz="1400" spc="95">
                <a:solidFill>
                  <a:srgbClr val="E6EEB5"/>
                </a:solidFill>
                <a:latin typeface="Arial"/>
                <a:cs typeface="Arial"/>
              </a:rPr>
              <a:t>tify</a:t>
            </a:r>
            <a:endParaRPr sz="1400">
              <a:latin typeface="Arial"/>
              <a:cs typeface="Arial"/>
            </a:endParaRPr>
          </a:p>
          <a:p>
            <a:pPr marL="94615">
              <a:lnSpc>
                <a:spcPct val="100000"/>
              </a:lnSpc>
            </a:pPr>
            <a:r>
              <a:rPr dirty="0" sz="1400" spc="-20">
                <a:solidFill>
                  <a:srgbClr val="E6EEB5"/>
                </a:solidFill>
                <a:latin typeface="Arial"/>
                <a:cs typeface="Arial"/>
              </a:rPr>
              <a:t>charts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13094" y="1566418"/>
            <a:ext cx="72136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5"/>
              </a:spcBef>
            </a:pPr>
            <a:r>
              <a:rPr dirty="0" sz="1400" spc="-30">
                <a:solidFill>
                  <a:srgbClr val="E6EEB5"/>
                </a:solidFill>
                <a:latin typeface="Arial"/>
                <a:cs typeface="Arial"/>
              </a:rPr>
              <a:t>Realtime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0">
                <a:solidFill>
                  <a:srgbClr val="E6EEB5"/>
                </a:solidFill>
                <a:latin typeface="Arial"/>
                <a:cs typeface="Arial"/>
              </a:rPr>
              <a:t>Scanning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24776" y="1459738"/>
            <a:ext cx="71564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48260">
              <a:lnSpc>
                <a:spcPct val="100000"/>
              </a:lnSpc>
              <a:spcBef>
                <a:spcPts val="105"/>
              </a:spcBef>
            </a:pPr>
            <a:r>
              <a:rPr dirty="0" sz="1400" spc="-15">
                <a:solidFill>
                  <a:srgbClr val="E6EEB5"/>
                </a:solidFill>
                <a:latin typeface="Arial"/>
                <a:cs typeface="Arial"/>
              </a:rPr>
              <a:t>Provide  </a:t>
            </a:r>
            <a:r>
              <a:rPr dirty="0" sz="1400" spc="-60">
                <a:solidFill>
                  <a:srgbClr val="E6EEB5"/>
                </a:solidFill>
                <a:latin typeface="Arial"/>
                <a:cs typeface="Arial"/>
              </a:rPr>
              <a:t>g</a:t>
            </a:r>
            <a:r>
              <a:rPr dirty="0" sz="1400" spc="-15">
                <a:solidFill>
                  <a:srgbClr val="E6EEB5"/>
                </a:solidFill>
                <a:latin typeface="Arial"/>
                <a:cs typeface="Arial"/>
              </a:rPr>
              <a:t>u</a:t>
            </a:r>
            <a:r>
              <a:rPr dirty="0" sz="1400" spc="10">
                <a:solidFill>
                  <a:srgbClr val="E6EEB5"/>
                </a:solidFill>
                <a:latin typeface="Arial"/>
                <a:cs typeface="Arial"/>
              </a:rPr>
              <a:t>id</a:t>
            </a:r>
            <a:r>
              <a:rPr dirty="0" sz="1400">
                <a:solidFill>
                  <a:srgbClr val="E6EEB5"/>
                </a:solidFill>
                <a:latin typeface="Arial"/>
                <a:cs typeface="Arial"/>
              </a:rPr>
              <a:t>a</a:t>
            </a:r>
            <a:r>
              <a:rPr dirty="0" sz="1400" spc="-15">
                <a:solidFill>
                  <a:srgbClr val="E6EEB5"/>
                </a:solidFill>
                <a:latin typeface="Arial"/>
                <a:cs typeface="Arial"/>
              </a:rPr>
              <a:t>n</a:t>
            </a:r>
            <a:r>
              <a:rPr dirty="0" sz="1400" spc="-105">
                <a:solidFill>
                  <a:srgbClr val="E6EEB5"/>
                </a:solidFill>
                <a:latin typeface="Arial"/>
                <a:cs typeface="Arial"/>
              </a:rPr>
              <a:t>c</a:t>
            </a:r>
            <a:r>
              <a:rPr dirty="0" sz="1400" spc="-65">
                <a:solidFill>
                  <a:srgbClr val="E6EEB5"/>
                </a:solidFill>
                <a:latin typeface="Arial"/>
                <a:cs typeface="Arial"/>
              </a:rPr>
              <a:t>e  </a:t>
            </a:r>
            <a:r>
              <a:rPr dirty="0" sz="1400" spc="35">
                <a:solidFill>
                  <a:srgbClr val="E6EEB5"/>
                </a:solidFill>
                <a:latin typeface="Arial"/>
                <a:cs typeface="Arial"/>
              </a:rPr>
              <a:t>to</a:t>
            </a:r>
            <a:r>
              <a:rPr dirty="0" sz="1400" spc="-16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1400" spc="-60">
                <a:solidFill>
                  <a:srgbClr val="E6EEB5"/>
                </a:solidFill>
                <a:latin typeface="Arial"/>
                <a:cs typeface="Arial"/>
              </a:rPr>
              <a:t>scan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0663" y="2299843"/>
            <a:ext cx="857250" cy="2282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9855" marR="102235" indent="-635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E6EEB5"/>
                </a:solidFill>
                <a:latin typeface="Arial"/>
                <a:cs typeface="Arial"/>
              </a:rPr>
              <a:t>Our  </a:t>
            </a:r>
            <a:r>
              <a:rPr dirty="0" sz="1400" spc="-50">
                <a:solidFill>
                  <a:srgbClr val="E6EEB5"/>
                </a:solidFill>
                <a:latin typeface="Arial"/>
                <a:cs typeface="Arial"/>
              </a:rPr>
              <a:t>Solu</a:t>
            </a:r>
            <a:r>
              <a:rPr dirty="0" sz="1400" spc="30">
                <a:solidFill>
                  <a:srgbClr val="E6EEB5"/>
                </a:solidFill>
                <a:latin typeface="Arial"/>
                <a:cs typeface="Arial"/>
              </a:rPr>
              <a:t>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 spc="-75">
                <a:solidFill>
                  <a:srgbClr val="E6EEB5"/>
                </a:solidFill>
                <a:latin typeface="Arial"/>
                <a:cs typeface="Arial"/>
              </a:rPr>
              <a:t>Research</a:t>
            </a:r>
            <a:r>
              <a:rPr dirty="0" sz="1400" spc="-265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1400" spc="-15">
                <a:solidFill>
                  <a:srgbClr val="E6EEB5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algn="ctr" marL="17145" marR="10795">
              <a:lnSpc>
                <a:spcPts val="5260"/>
              </a:lnSpc>
              <a:spcBef>
                <a:spcPts val="525"/>
              </a:spcBef>
            </a:pPr>
            <a:r>
              <a:rPr dirty="0" sz="1400" spc="-75">
                <a:solidFill>
                  <a:srgbClr val="E6EEB5"/>
                </a:solidFill>
                <a:latin typeface="Arial"/>
                <a:cs typeface="Arial"/>
              </a:rPr>
              <a:t>Research</a:t>
            </a:r>
            <a:r>
              <a:rPr dirty="0" sz="1400" spc="-26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1400" spc="-100">
                <a:solidFill>
                  <a:srgbClr val="E6EEB5"/>
                </a:solidFill>
                <a:latin typeface="Arial"/>
                <a:cs typeface="Arial"/>
              </a:rPr>
              <a:t>B </a:t>
            </a:r>
            <a:r>
              <a:rPr dirty="0" sz="1400" spc="-45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1400" spc="-75">
                <a:solidFill>
                  <a:srgbClr val="E6EEB5"/>
                </a:solidFill>
                <a:latin typeface="Arial"/>
                <a:cs typeface="Arial"/>
              </a:rPr>
              <a:t>Research</a:t>
            </a:r>
            <a:r>
              <a:rPr dirty="0" sz="1400" spc="-260">
                <a:solidFill>
                  <a:srgbClr val="E6EEB5"/>
                </a:solidFill>
                <a:latin typeface="Arial"/>
                <a:cs typeface="Arial"/>
              </a:rPr>
              <a:t> </a:t>
            </a:r>
            <a:r>
              <a:rPr dirty="0" sz="1400" spc="-225">
                <a:solidFill>
                  <a:srgbClr val="E6EEB5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3954" y="1502235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48" y="86915"/>
                </a:moveTo>
                <a:lnTo>
                  <a:pt x="113420" y="86915"/>
                </a:lnTo>
                <a:lnTo>
                  <a:pt x="121827" y="90725"/>
                </a:lnTo>
                <a:lnTo>
                  <a:pt x="125510" y="96694"/>
                </a:lnTo>
                <a:lnTo>
                  <a:pt x="128660" y="106854"/>
                </a:lnTo>
                <a:lnTo>
                  <a:pt x="130489" y="112569"/>
                </a:lnTo>
                <a:lnTo>
                  <a:pt x="98485" y="122602"/>
                </a:lnTo>
                <a:lnTo>
                  <a:pt x="50700" y="144033"/>
                </a:lnTo>
                <a:lnTo>
                  <a:pt x="20805" y="172894"/>
                </a:lnTo>
                <a:lnTo>
                  <a:pt x="8799" y="209184"/>
                </a:lnTo>
                <a:lnTo>
                  <a:pt x="14678" y="252904"/>
                </a:lnTo>
                <a:lnTo>
                  <a:pt x="34004" y="289194"/>
                </a:lnTo>
                <a:lnTo>
                  <a:pt x="66151" y="315388"/>
                </a:lnTo>
                <a:lnTo>
                  <a:pt x="105678" y="327945"/>
                </a:lnTo>
                <a:lnTo>
                  <a:pt x="126181" y="327765"/>
                </a:lnTo>
                <a:lnTo>
                  <a:pt x="172877" y="312953"/>
                </a:lnTo>
                <a:lnTo>
                  <a:pt x="209200" y="283096"/>
                </a:lnTo>
                <a:lnTo>
                  <a:pt x="219821" y="263572"/>
                </a:lnTo>
                <a:lnTo>
                  <a:pt x="310575" y="263572"/>
                </a:lnTo>
                <a:lnTo>
                  <a:pt x="312986" y="259197"/>
                </a:lnTo>
                <a:lnTo>
                  <a:pt x="315820" y="248840"/>
                </a:lnTo>
                <a:lnTo>
                  <a:pt x="317172" y="237501"/>
                </a:lnTo>
                <a:lnTo>
                  <a:pt x="317191" y="233854"/>
                </a:lnTo>
                <a:lnTo>
                  <a:pt x="139112" y="233854"/>
                </a:lnTo>
                <a:lnTo>
                  <a:pt x="132495" y="233473"/>
                </a:lnTo>
                <a:lnTo>
                  <a:pt x="120392" y="227377"/>
                </a:lnTo>
                <a:lnTo>
                  <a:pt x="116036" y="221662"/>
                </a:lnTo>
                <a:lnTo>
                  <a:pt x="113369" y="213153"/>
                </a:lnTo>
                <a:lnTo>
                  <a:pt x="111374" y="200624"/>
                </a:lnTo>
                <a:lnTo>
                  <a:pt x="113939" y="190452"/>
                </a:lnTo>
                <a:lnTo>
                  <a:pt x="121065" y="182614"/>
                </a:lnTo>
                <a:lnTo>
                  <a:pt x="132749" y="177085"/>
                </a:lnTo>
                <a:lnTo>
                  <a:pt x="149044" y="172005"/>
                </a:lnTo>
                <a:lnTo>
                  <a:pt x="258281" y="172005"/>
                </a:lnTo>
                <a:lnTo>
                  <a:pt x="231648" y="86915"/>
                </a:lnTo>
                <a:close/>
              </a:path>
              <a:path w="317500" h="328294">
                <a:moveTo>
                  <a:pt x="310575" y="263572"/>
                </a:moveTo>
                <a:lnTo>
                  <a:pt x="219821" y="263572"/>
                </a:lnTo>
                <a:lnTo>
                  <a:pt x="224990" y="269160"/>
                </a:lnTo>
                <a:lnTo>
                  <a:pt x="231200" y="273351"/>
                </a:lnTo>
                <a:lnTo>
                  <a:pt x="238477" y="276272"/>
                </a:lnTo>
                <a:lnTo>
                  <a:pt x="251150" y="280396"/>
                </a:lnTo>
                <a:lnTo>
                  <a:pt x="264690" y="281924"/>
                </a:lnTo>
                <a:lnTo>
                  <a:pt x="279096" y="280880"/>
                </a:lnTo>
                <a:lnTo>
                  <a:pt x="294370" y="277288"/>
                </a:lnTo>
                <a:lnTo>
                  <a:pt x="302261" y="273432"/>
                </a:lnTo>
                <a:lnTo>
                  <a:pt x="308467" y="267398"/>
                </a:lnTo>
                <a:lnTo>
                  <a:pt x="310575" y="263572"/>
                </a:lnTo>
                <a:close/>
              </a:path>
              <a:path w="317500" h="328294">
                <a:moveTo>
                  <a:pt x="258281" y="172005"/>
                </a:moveTo>
                <a:lnTo>
                  <a:pt x="149044" y="172005"/>
                </a:lnTo>
                <a:lnTo>
                  <a:pt x="163052" y="216709"/>
                </a:lnTo>
                <a:lnTo>
                  <a:pt x="159051" y="224456"/>
                </a:lnTo>
                <a:lnTo>
                  <a:pt x="153463" y="229282"/>
                </a:lnTo>
                <a:lnTo>
                  <a:pt x="139112" y="233854"/>
                </a:lnTo>
                <a:lnTo>
                  <a:pt x="317191" y="233854"/>
                </a:lnTo>
                <a:lnTo>
                  <a:pt x="310095" y="195986"/>
                </a:lnTo>
                <a:lnTo>
                  <a:pt x="297337" y="174545"/>
                </a:lnTo>
                <a:lnTo>
                  <a:pt x="259076" y="174545"/>
                </a:lnTo>
                <a:lnTo>
                  <a:pt x="258281" y="172005"/>
                </a:lnTo>
                <a:close/>
              </a:path>
              <a:path w="317500" h="328294">
                <a:moveTo>
                  <a:pt x="285454" y="166290"/>
                </a:moveTo>
                <a:lnTo>
                  <a:pt x="278863" y="168449"/>
                </a:lnTo>
                <a:lnTo>
                  <a:pt x="259076" y="174545"/>
                </a:lnTo>
                <a:lnTo>
                  <a:pt x="297337" y="174545"/>
                </a:lnTo>
                <a:lnTo>
                  <a:pt x="291804" y="168576"/>
                </a:lnTo>
                <a:lnTo>
                  <a:pt x="285454" y="166290"/>
                </a:lnTo>
                <a:close/>
              </a:path>
              <a:path w="317500" h="328294">
                <a:moveTo>
                  <a:pt x="142759" y="0"/>
                </a:moveTo>
                <a:lnTo>
                  <a:pt x="91259" y="8683"/>
                </a:lnTo>
                <a:lnTo>
                  <a:pt x="40693" y="28479"/>
                </a:lnTo>
                <a:lnTo>
                  <a:pt x="4759" y="51609"/>
                </a:lnTo>
                <a:lnTo>
                  <a:pt x="0" y="62468"/>
                </a:lnTo>
                <a:lnTo>
                  <a:pt x="240" y="69754"/>
                </a:lnTo>
                <a:lnTo>
                  <a:pt x="21886" y="108979"/>
                </a:lnTo>
                <a:lnTo>
                  <a:pt x="33347" y="120570"/>
                </a:lnTo>
                <a:lnTo>
                  <a:pt x="51278" y="110545"/>
                </a:lnTo>
                <a:lnTo>
                  <a:pt x="67241" y="102377"/>
                </a:lnTo>
                <a:lnTo>
                  <a:pt x="81240" y="96067"/>
                </a:lnTo>
                <a:lnTo>
                  <a:pt x="93278" y="91614"/>
                </a:lnTo>
                <a:lnTo>
                  <a:pt x="105305" y="87931"/>
                </a:lnTo>
                <a:lnTo>
                  <a:pt x="113420" y="86915"/>
                </a:lnTo>
                <a:lnTo>
                  <a:pt x="231648" y="86915"/>
                </a:lnTo>
                <a:lnTo>
                  <a:pt x="230336" y="82724"/>
                </a:lnTo>
                <a:lnTo>
                  <a:pt x="209845" y="38068"/>
                </a:lnTo>
                <a:lnTo>
                  <a:pt x="181467" y="10080"/>
                </a:lnTo>
                <a:lnTo>
                  <a:pt x="163712" y="2700"/>
                </a:lnTo>
                <a:lnTo>
                  <a:pt x="14275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40343" y="1372768"/>
            <a:ext cx="332740" cy="457834"/>
          </a:xfrm>
          <a:custGeom>
            <a:avLst/>
            <a:gdLst/>
            <a:ahLst/>
            <a:cxnLst/>
            <a:rect l="l" t="t" r="r" b="b"/>
            <a:pathLst>
              <a:path w="332740" h="457835">
                <a:moveTo>
                  <a:pt x="203186" y="0"/>
                </a:moveTo>
                <a:lnTo>
                  <a:pt x="198754" y="1117"/>
                </a:lnTo>
                <a:lnTo>
                  <a:pt x="0" y="346684"/>
                </a:lnTo>
                <a:lnTo>
                  <a:pt x="14853" y="371540"/>
                </a:lnTo>
                <a:lnTo>
                  <a:pt x="58703" y="415442"/>
                </a:lnTo>
                <a:lnTo>
                  <a:pt x="118560" y="449016"/>
                </a:lnTo>
                <a:lnTo>
                  <a:pt x="177944" y="457640"/>
                </a:lnTo>
                <a:lnTo>
                  <a:pt x="206375" y="451713"/>
                </a:lnTo>
                <a:lnTo>
                  <a:pt x="258683" y="419994"/>
                </a:lnTo>
                <a:lnTo>
                  <a:pt x="303275" y="362178"/>
                </a:lnTo>
                <a:lnTo>
                  <a:pt x="305173" y="357987"/>
                </a:lnTo>
                <a:lnTo>
                  <a:pt x="150495" y="357987"/>
                </a:lnTo>
                <a:lnTo>
                  <a:pt x="143763" y="356971"/>
                </a:lnTo>
                <a:lnTo>
                  <a:pt x="132841" y="350621"/>
                </a:lnTo>
                <a:lnTo>
                  <a:pt x="128270" y="346557"/>
                </a:lnTo>
                <a:lnTo>
                  <a:pt x="124459" y="341731"/>
                </a:lnTo>
                <a:lnTo>
                  <a:pt x="182499" y="240766"/>
                </a:lnTo>
                <a:lnTo>
                  <a:pt x="190373" y="240131"/>
                </a:lnTo>
                <a:lnTo>
                  <a:pt x="326361" y="240131"/>
                </a:lnTo>
                <a:lnTo>
                  <a:pt x="324810" y="232269"/>
                </a:lnTo>
                <a:lnTo>
                  <a:pt x="302544" y="199114"/>
                </a:lnTo>
                <a:lnTo>
                  <a:pt x="265556" y="171043"/>
                </a:lnTo>
                <a:lnTo>
                  <a:pt x="230885" y="156692"/>
                </a:lnTo>
                <a:lnTo>
                  <a:pt x="289813" y="54203"/>
                </a:lnTo>
                <a:lnTo>
                  <a:pt x="248030" y="21056"/>
                </a:lnTo>
                <a:lnTo>
                  <a:pt x="212867" y="2942"/>
                </a:lnTo>
                <a:lnTo>
                  <a:pt x="203186" y="0"/>
                </a:lnTo>
                <a:close/>
              </a:path>
              <a:path w="332740" h="457835">
                <a:moveTo>
                  <a:pt x="326361" y="240131"/>
                </a:moveTo>
                <a:lnTo>
                  <a:pt x="190373" y="240131"/>
                </a:lnTo>
                <a:lnTo>
                  <a:pt x="197357" y="241528"/>
                </a:lnTo>
                <a:lnTo>
                  <a:pt x="203326" y="244957"/>
                </a:lnTo>
                <a:lnTo>
                  <a:pt x="214302" y="255789"/>
                </a:lnTo>
                <a:lnTo>
                  <a:pt x="217693" y="271325"/>
                </a:lnTo>
                <a:lnTo>
                  <a:pt x="213488" y="291552"/>
                </a:lnTo>
                <a:lnTo>
                  <a:pt x="190625" y="333434"/>
                </a:lnTo>
                <a:lnTo>
                  <a:pt x="158496" y="357098"/>
                </a:lnTo>
                <a:lnTo>
                  <a:pt x="150495" y="357987"/>
                </a:lnTo>
                <a:lnTo>
                  <a:pt x="305173" y="357987"/>
                </a:lnTo>
                <a:lnTo>
                  <a:pt x="325175" y="313807"/>
                </a:lnTo>
                <a:lnTo>
                  <a:pt x="332353" y="270502"/>
                </a:lnTo>
                <a:lnTo>
                  <a:pt x="326361" y="24013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538971" y="222504"/>
            <a:ext cx="129539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9144" y="1368552"/>
            <a:ext cx="7825740" cy="3766820"/>
            <a:chOff x="9144" y="1368552"/>
            <a:chExt cx="7825740" cy="3766820"/>
          </a:xfrm>
        </p:grpSpPr>
        <p:sp>
          <p:nvSpPr>
            <p:cNvPr id="33" name="object 33"/>
            <p:cNvSpPr/>
            <p:nvPr/>
          </p:nvSpPr>
          <p:spPr>
            <a:xfrm>
              <a:off x="2916936" y="1382268"/>
              <a:ext cx="124968" cy="1203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512563" y="4396740"/>
              <a:ext cx="207263" cy="1981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1463" y="1368552"/>
              <a:ext cx="126491" cy="1203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310879" y="2276398"/>
              <a:ext cx="5523865" cy="2419350"/>
            </a:xfrm>
            <a:custGeom>
              <a:avLst/>
              <a:gdLst/>
              <a:ahLst/>
              <a:cxnLst/>
              <a:rect l="l" t="t" r="r" b="b"/>
              <a:pathLst>
                <a:path w="5523865" h="2419350">
                  <a:moveTo>
                    <a:pt x="177876" y="881634"/>
                  </a:moveTo>
                  <a:lnTo>
                    <a:pt x="48158" y="754202"/>
                  </a:lnTo>
                  <a:lnTo>
                    <a:pt x="0" y="798220"/>
                  </a:lnTo>
                  <a:lnTo>
                    <a:pt x="130619" y="926922"/>
                  </a:lnTo>
                  <a:lnTo>
                    <a:pt x="177876" y="881634"/>
                  </a:lnTo>
                  <a:close/>
                </a:path>
                <a:path w="5523865" h="2419350">
                  <a:moveTo>
                    <a:pt x="179933" y="242087"/>
                  </a:moveTo>
                  <a:lnTo>
                    <a:pt x="49847" y="115023"/>
                  </a:lnTo>
                  <a:lnTo>
                    <a:pt x="1562" y="158915"/>
                  </a:lnTo>
                  <a:lnTo>
                    <a:pt x="132537" y="287248"/>
                  </a:lnTo>
                  <a:lnTo>
                    <a:pt x="179933" y="242087"/>
                  </a:lnTo>
                  <a:close/>
                </a:path>
                <a:path w="5523865" h="2419350">
                  <a:moveTo>
                    <a:pt x="469760" y="1366786"/>
                  </a:moveTo>
                  <a:lnTo>
                    <a:pt x="421474" y="1320736"/>
                  </a:lnTo>
                  <a:lnTo>
                    <a:pt x="268630" y="1466481"/>
                  </a:lnTo>
                  <a:lnTo>
                    <a:pt x="115785" y="1320736"/>
                  </a:lnTo>
                  <a:lnTo>
                    <a:pt x="67487" y="1366786"/>
                  </a:lnTo>
                  <a:lnTo>
                    <a:pt x="220332" y="1512531"/>
                  </a:lnTo>
                  <a:lnTo>
                    <a:pt x="67487" y="1658277"/>
                  </a:lnTo>
                  <a:lnTo>
                    <a:pt x="115785" y="1704327"/>
                  </a:lnTo>
                  <a:lnTo>
                    <a:pt x="268630" y="1558582"/>
                  </a:lnTo>
                  <a:lnTo>
                    <a:pt x="421474" y="1704327"/>
                  </a:lnTo>
                  <a:lnTo>
                    <a:pt x="469760" y="1658277"/>
                  </a:lnTo>
                  <a:lnTo>
                    <a:pt x="365213" y="1558582"/>
                  </a:lnTo>
                  <a:lnTo>
                    <a:pt x="316928" y="1512531"/>
                  </a:lnTo>
                  <a:lnTo>
                    <a:pt x="365213" y="1466481"/>
                  </a:lnTo>
                  <a:lnTo>
                    <a:pt x="469760" y="1366786"/>
                  </a:lnTo>
                  <a:close/>
                </a:path>
                <a:path w="5523865" h="2419350">
                  <a:moveTo>
                    <a:pt x="526554" y="2089581"/>
                  </a:moveTo>
                  <a:lnTo>
                    <a:pt x="480529" y="2043938"/>
                  </a:lnTo>
                  <a:lnTo>
                    <a:pt x="189623" y="2306929"/>
                  </a:lnTo>
                  <a:lnTo>
                    <a:pt x="49847" y="2169998"/>
                  </a:lnTo>
                  <a:lnTo>
                    <a:pt x="1562" y="2214016"/>
                  </a:lnTo>
                  <a:lnTo>
                    <a:pt x="187350" y="2396591"/>
                  </a:lnTo>
                  <a:lnTo>
                    <a:pt x="236220" y="2353119"/>
                  </a:lnTo>
                  <a:lnTo>
                    <a:pt x="526554" y="2089581"/>
                  </a:lnTo>
                  <a:close/>
                </a:path>
                <a:path w="5523865" h="2419350">
                  <a:moveTo>
                    <a:pt x="1162913" y="881634"/>
                  </a:moveTo>
                  <a:lnTo>
                    <a:pt x="1032827" y="754202"/>
                  </a:lnTo>
                  <a:lnTo>
                    <a:pt x="984542" y="798220"/>
                  </a:lnTo>
                  <a:lnTo>
                    <a:pt x="1115517" y="926922"/>
                  </a:lnTo>
                  <a:lnTo>
                    <a:pt x="1162913" y="881634"/>
                  </a:lnTo>
                  <a:close/>
                </a:path>
                <a:path w="5523865" h="2419350">
                  <a:moveTo>
                    <a:pt x="1162913" y="242087"/>
                  </a:moveTo>
                  <a:lnTo>
                    <a:pt x="1032827" y="115023"/>
                  </a:lnTo>
                  <a:lnTo>
                    <a:pt x="984542" y="158915"/>
                  </a:lnTo>
                  <a:lnTo>
                    <a:pt x="1115517" y="287248"/>
                  </a:lnTo>
                  <a:lnTo>
                    <a:pt x="1162913" y="242087"/>
                  </a:lnTo>
                  <a:close/>
                </a:path>
                <a:path w="5523865" h="2419350">
                  <a:moveTo>
                    <a:pt x="1427048" y="1366786"/>
                  </a:moveTo>
                  <a:lnTo>
                    <a:pt x="1378889" y="1320736"/>
                  </a:lnTo>
                  <a:lnTo>
                    <a:pt x="1226464" y="1466481"/>
                  </a:lnTo>
                  <a:lnTo>
                    <a:pt x="1074039" y="1320736"/>
                  </a:lnTo>
                  <a:lnTo>
                    <a:pt x="1025880" y="1366786"/>
                  </a:lnTo>
                  <a:lnTo>
                    <a:pt x="1178306" y="1512531"/>
                  </a:lnTo>
                  <a:lnTo>
                    <a:pt x="1025880" y="1658277"/>
                  </a:lnTo>
                  <a:lnTo>
                    <a:pt x="1074039" y="1704327"/>
                  </a:lnTo>
                  <a:lnTo>
                    <a:pt x="1226464" y="1558582"/>
                  </a:lnTo>
                  <a:lnTo>
                    <a:pt x="1378889" y="1704327"/>
                  </a:lnTo>
                  <a:lnTo>
                    <a:pt x="1427048" y="1658277"/>
                  </a:lnTo>
                  <a:lnTo>
                    <a:pt x="1322793" y="1558582"/>
                  </a:lnTo>
                  <a:lnTo>
                    <a:pt x="1274622" y="1512531"/>
                  </a:lnTo>
                  <a:lnTo>
                    <a:pt x="1322793" y="1466481"/>
                  </a:lnTo>
                  <a:lnTo>
                    <a:pt x="1427048" y="1366786"/>
                  </a:lnTo>
                  <a:close/>
                </a:path>
                <a:path w="5523865" h="2419350">
                  <a:moveTo>
                    <a:pt x="1509534" y="2099856"/>
                  </a:moveTo>
                  <a:lnTo>
                    <a:pt x="1463509" y="2054352"/>
                  </a:lnTo>
                  <a:lnTo>
                    <a:pt x="1172603" y="2316581"/>
                  </a:lnTo>
                  <a:lnTo>
                    <a:pt x="1032827" y="2180044"/>
                  </a:lnTo>
                  <a:lnTo>
                    <a:pt x="984542" y="2223935"/>
                  </a:lnTo>
                  <a:lnTo>
                    <a:pt x="1170330" y="2405977"/>
                  </a:lnTo>
                  <a:lnTo>
                    <a:pt x="1219200" y="2362631"/>
                  </a:lnTo>
                  <a:lnTo>
                    <a:pt x="1509534" y="2099856"/>
                  </a:lnTo>
                  <a:close/>
                </a:path>
                <a:path w="5523865" h="2419350">
                  <a:moveTo>
                    <a:pt x="2169744" y="1642110"/>
                  </a:moveTo>
                  <a:lnTo>
                    <a:pt x="2040026" y="1514678"/>
                  </a:lnTo>
                  <a:lnTo>
                    <a:pt x="1991868" y="1558696"/>
                  </a:lnTo>
                  <a:lnTo>
                    <a:pt x="2122487" y="1687398"/>
                  </a:lnTo>
                  <a:lnTo>
                    <a:pt x="2169744" y="1642110"/>
                  </a:lnTo>
                  <a:close/>
                </a:path>
                <a:path w="5523865" h="2419350">
                  <a:moveTo>
                    <a:pt x="2530614" y="2089581"/>
                  </a:moveTo>
                  <a:lnTo>
                    <a:pt x="2484590" y="2043938"/>
                  </a:lnTo>
                  <a:lnTo>
                    <a:pt x="2193683" y="2306929"/>
                  </a:lnTo>
                  <a:lnTo>
                    <a:pt x="2053907" y="2169998"/>
                  </a:lnTo>
                  <a:lnTo>
                    <a:pt x="2005622" y="2214016"/>
                  </a:lnTo>
                  <a:lnTo>
                    <a:pt x="2191410" y="2396591"/>
                  </a:lnTo>
                  <a:lnTo>
                    <a:pt x="2240280" y="2353119"/>
                  </a:lnTo>
                  <a:lnTo>
                    <a:pt x="2530614" y="2089581"/>
                  </a:lnTo>
                  <a:close/>
                </a:path>
                <a:path w="5523865" h="2419350">
                  <a:moveTo>
                    <a:pt x="2533662" y="693597"/>
                  </a:moveTo>
                  <a:lnTo>
                    <a:pt x="2487638" y="647954"/>
                  </a:lnTo>
                  <a:lnTo>
                    <a:pt x="2196731" y="910945"/>
                  </a:lnTo>
                  <a:lnTo>
                    <a:pt x="2056955" y="774014"/>
                  </a:lnTo>
                  <a:lnTo>
                    <a:pt x="2008670" y="818032"/>
                  </a:lnTo>
                  <a:lnTo>
                    <a:pt x="2194458" y="1000607"/>
                  </a:lnTo>
                  <a:lnTo>
                    <a:pt x="2243328" y="957135"/>
                  </a:lnTo>
                  <a:lnTo>
                    <a:pt x="2533662" y="693597"/>
                  </a:lnTo>
                  <a:close/>
                </a:path>
                <a:path w="5523865" h="2419350">
                  <a:moveTo>
                    <a:pt x="2579382" y="45504"/>
                  </a:moveTo>
                  <a:lnTo>
                    <a:pt x="2533358" y="0"/>
                  </a:lnTo>
                  <a:lnTo>
                    <a:pt x="2242451" y="262229"/>
                  </a:lnTo>
                  <a:lnTo>
                    <a:pt x="2102675" y="125691"/>
                  </a:lnTo>
                  <a:lnTo>
                    <a:pt x="2054390" y="169583"/>
                  </a:lnTo>
                  <a:lnTo>
                    <a:pt x="2240178" y="351624"/>
                  </a:lnTo>
                  <a:lnTo>
                    <a:pt x="2289048" y="308279"/>
                  </a:lnTo>
                  <a:lnTo>
                    <a:pt x="2579382" y="45504"/>
                  </a:lnTo>
                  <a:close/>
                </a:path>
                <a:path w="5523865" h="2419350">
                  <a:moveTo>
                    <a:pt x="3197441" y="1642110"/>
                  </a:moveTo>
                  <a:lnTo>
                    <a:pt x="3067367" y="1514678"/>
                  </a:lnTo>
                  <a:lnTo>
                    <a:pt x="3019082" y="1558696"/>
                  </a:lnTo>
                  <a:lnTo>
                    <a:pt x="3150057" y="1687398"/>
                  </a:lnTo>
                  <a:lnTo>
                    <a:pt x="3197441" y="1642110"/>
                  </a:lnTo>
                  <a:close/>
                </a:path>
                <a:path w="5523865" h="2419350">
                  <a:moveTo>
                    <a:pt x="3450920" y="2080361"/>
                  </a:moveTo>
                  <a:lnTo>
                    <a:pt x="3402761" y="2034171"/>
                  </a:lnTo>
                  <a:lnTo>
                    <a:pt x="3250336" y="2180336"/>
                  </a:lnTo>
                  <a:lnTo>
                    <a:pt x="3097911" y="2034171"/>
                  </a:lnTo>
                  <a:lnTo>
                    <a:pt x="3049752" y="2080361"/>
                  </a:lnTo>
                  <a:lnTo>
                    <a:pt x="3202178" y="2226526"/>
                  </a:lnTo>
                  <a:lnTo>
                    <a:pt x="3049752" y="2372690"/>
                  </a:lnTo>
                  <a:lnTo>
                    <a:pt x="3097911" y="2418880"/>
                  </a:lnTo>
                  <a:lnTo>
                    <a:pt x="3250336" y="2272715"/>
                  </a:lnTo>
                  <a:lnTo>
                    <a:pt x="3402761" y="2418880"/>
                  </a:lnTo>
                  <a:lnTo>
                    <a:pt x="3450920" y="2372690"/>
                  </a:lnTo>
                  <a:lnTo>
                    <a:pt x="3346666" y="2272715"/>
                  </a:lnTo>
                  <a:lnTo>
                    <a:pt x="3298494" y="2226526"/>
                  </a:lnTo>
                  <a:lnTo>
                    <a:pt x="3346666" y="2180336"/>
                  </a:lnTo>
                  <a:lnTo>
                    <a:pt x="3450920" y="2080361"/>
                  </a:lnTo>
                  <a:close/>
                </a:path>
                <a:path w="5523865" h="2419350">
                  <a:moveTo>
                    <a:pt x="3482009" y="628116"/>
                  </a:moveTo>
                  <a:lnTo>
                    <a:pt x="3458807" y="605980"/>
                  </a:lnTo>
                  <a:lnTo>
                    <a:pt x="3305962" y="751725"/>
                  </a:lnTo>
                  <a:lnTo>
                    <a:pt x="3153118" y="605980"/>
                  </a:lnTo>
                  <a:lnTo>
                    <a:pt x="3104819" y="652030"/>
                  </a:lnTo>
                  <a:lnTo>
                    <a:pt x="3257664" y="797775"/>
                  </a:lnTo>
                  <a:lnTo>
                    <a:pt x="3104819" y="943521"/>
                  </a:lnTo>
                  <a:lnTo>
                    <a:pt x="3127933" y="965555"/>
                  </a:lnTo>
                  <a:lnTo>
                    <a:pt x="3482009" y="628116"/>
                  </a:lnTo>
                  <a:close/>
                </a:path>
                <a:path w="5523865" h="2419350">
                  <a:moveTo>
                    <a:pt x="3544074" y="45504"/>
                  </a:moveTo>
                  <a:lnTo>
                    <a:pt x="3498050" y="0"/>
                  </a:lnTo>
                  <a:lnTo>
                    <a:pt x="3207143" y="262229"/>
                  </a:lnTo>
                  <a:lnTo>
                    <a:pt x="3067367" y="125691"/>
                  </a:lnTo>
                  <a:lnTo>
                    <a:pt x="3019082" y="169583"/>
                  </a:lnTo>
                  <a:lnTo>
                    <a:pt x="3204870" y="351624"/>
                  </a:lnTo>
                  <a:lnTo>
                    <a:pt x="3253740" y="308279"/>
                  </a:lnTo>
                  <a:lnTo>
                    <a:pt x="3544074" y="45504"/>
                  </a:lnTo>
                  <a:close/>
                </a:path>
                <a:path w="5523865" h="2419350">
                  <a:moveTo>
                    <a:pt x="4416222" y="1393431"/>
                  </a:moveTo>
                  <a:lnTo>
                    <a:pt x="4393019" y="1371231"/>
                  </a:lnTo>
                  <a:lnTo>
                    <a:pt x="4240174" y="1517396"/>
                  </a:lnTo>
                  <a:lnTo>
                    <a:pt x="4087330" y="1371231"/>
                  </a:lnTo>
                  <a:lnTo>
                    <a:pt x="4039031" y="1417421"/>
                  </a:lnTo>
                  <a:lnTo>
                    <a:pt x="4191876" y="1563585"/>
                  </a:lnTo>
                  <a:lnTo>
                    <a:pt x="4039031" y="1709750"/>
                  </a:lnTo>
                  <a:lnTo>
                    <a:pt x="4062145" y="1731848"/>
                  </a:lnTo>
                  <a:lnTo>
                    <a:pt x="4416222" y="1393431"/>
                  </a:lnTo>
                  <a:close/>
                </a:path>
                <a:path w="5523865" h="2419350">
                  <a:moveTo>
                    <a:pt x="4441304" y="2074265"/>
                  </a:moveTo>
                  <a:lnTo>
                    <a:pt x="4393019" y="2028075"/>
                  </a:lnTo>
                  <a:lnTo>
                    <a:pt x="4240174" y="2174240"/>
                  </a:lnTo>
                  <a:lnTo>
                    <a:pt x="4087330" y="2028075"/>
                  </a:lnTo>
                  <a:lnTo>
                    <a:pt x="4039031" y="2074265"/>
                  </a:lnTo>
                  <a:lnTo>
                    <a:pt x="4191876" y="2220430"/>
                  </a:lnTo>
                  <a:lnTo>
                    <a:pt x="4039031" y="2366594"/>
                  </a:lnTo>
                  <a:lnTo>
                    <a:pt x="4087330" y="2412784"/>
                  </a:lnTo>
                  <a:lnTo>
                    <a:pt x="4240174" y="2266619"/>
                  </a:lnTo>
                  <a:lnTo>
                    <a:pt x="4393019" y="2412784"/>
                  </a:lnTo>
                  <a:lnTo>
                    <a:pt x="4441304" y="2366594"/>
                  </a:lnTo>
                  <a:lnTo>
                    <a:pt x="4336758" y="2266619"/>
                  </a:lnTo>
                  <a:lnTo>
                    <a:pt x="4288472" y="2220430"/>
                  </a:lnTo>
                  <a:lnTo>
                    <a:pt x="4336758" y="2174240"/>
                  </a:lnTo>
                  <a:lnTo>
                    <a:pt x="4441304" y="2074265"/>
                  </a:lnTo>
                  <a:close/>
                </a:path>
                <a:path w="5523865" h="2419350">
                  <a:moveTo>
                    <a:pt x="4441304" y="679805"/>
                  </a:moveTo>
                  <a:lnTo>
                    <a:pt x="4393019" y="633615"/>
                  </a:lnTo>
                  <a:lnTo>
                    <a:pt x="4240174" y="779780"/>
                  </a:lnTo>
                  <a:lnTo>
                    <a:pt x="4087330" y="633615"/>
                  </a:lnTo>
                  <a:lnTo>
                    <a:pt x="4039031" y="679805"/>
                  </a:lnTo>
                  <a:lnTo>
                    <a:pt x="4191876" y="825969"/>
                  </a:lnTo>
                  <a:lnTo>
                    <a:pt x="4039031" y="972134"/>
                  </a:lnTo>
                  <a:lnTo>
                    <a:pt x="4087330" y="1018324"/>
                  </a:lnTo>
                  <a:lnTo>
                    <a:pt x="4240174" y="872159"/>
                  </a:lnTo>
                  <a:lnTo>
                    <a:pt x="4393019" y="1018324"/>
                  </a:lnTo>
                  <a:lnTo>
                    <a:pt x="4441304" y="972134"/>
                  </a:lnTo>
                  <a:lnTo>
                    <a:pt x="4336758" y="872159"/>
                  </a:lnTo>
                  <a:lnTo>
                    <a:pt x="4288472" y="825969"/>
                  </a:lnTo>
                  <a:lnTo>
                    <a:pt x="4336758" y="779780"/>
                  </a:lnTo>
                  <a:lnTo>
                    <a:pt x="4441304" y="679805"/>
                  </a:lnTo>
                  <a:close/>
                </a:path>
                <a:path w="5523865" h="2419350">
                  <a:moveTo>
                    <a:pt x="4508766" y="45504"/>
                  </a:moveTo>
                  <a:lnTo>
                    <a:pt x="4462742" y="0"/>
                  </a:lnTo>
                  <a:lnTo>
                    <a:pt x="4171835" y="262229"/>
                  </a:lnTo>
                  <a:lnTo>
                    <a:pt x="4032059" y="125691"/>
                  </a:lnTo>
                  <a:lnTo>
                    <a:pt x="3983774" y="169583"/>
                  </a:lnTo>
                  <a:lnTo>
                    <a:pt x="4169562" y="351624"/>
                  </a:lnTo>
                  <a:lnTo>
                    <a:pt x="4218432" y="308279"/>
                  </a:lnTo>
                  <a:lnTo>
                    <a:pt x="4508766" y="45504"/>
                  </a:lnTo>
                  <a:close/>
                </a:path>
                <a:path w="5523865" h="2419350">
                  <a:moveTo>
                    <a:pt x="5239080" y="242087"/>
                  </a:moveTo>
                  <a:lnTo>
                    <a:pt x="5109362" y="115023"/>
                  </a:lnTo>
                  <a:lnTo>
                    <a:pt x="5061204" y="158915"/>
                  </a:lnTo>
                  <a:lnTo>
                    <a:pt x="5191823" y="287248"/>
                  </a:lnTo>
                  <a:lnTo>
                    <a:pt x="5239080" y="242087"/>
                  </a:lnTo>
                  <a:close/>
                </a:path>
                <a:path w="5523865" h="2419350">
                  <a:moveTo>
                    <a:pt x="5498541" y="628103"/>
                  </a:moveTo>
                  <a:lnTo>
                    <a:pt x="5475389" y="605980"/>
                  </a:lnTo>
                  <a:lnTo>
                    <a:pt x="5322976" y="751725"/>
                  </a:lnTo>
                  <a:lnTo>
                    <a:pt x="5170551" y="605980"/>
                  </a:lnTo>
                  <a:lnTo>
                    <a:pt x="5122392" y="652030"/>
                  </a:lnTo>
                  <a:lnTo>
                    <a:pt x="5274818" y="797775"/>
                  </a:lnTo>
                  <a:lnTo>
                    <a:pt x="5122392" y="943521"/>
                  </a:lnTo>
                  <a:lnTo>
                    <a:pt x="5145443" y="965555"/>
                  </a:lnTo>
                  <a:lnTo>
                    <a:pt x="5498541" y="628103"/>
                  </a:lnTo>
                  <a:close/>
                </a:path>
                <a:path w="5523865" h="2419350">
                  <a:moveTo>
                    <a:pt x="5523560" y="2072741"/>
                  </a:moveTo>
                  <a:lnTo>
                    <a:pt x="5475402" y="2026551"/>
                  </a:lnTo>
                  <a:lnTo>
                    <a:pt x="5322976" y="2172716"/>
                  </a:lnTo>
                  <a:lnTo>
                    <a:pt x="5170551" y="2026551"/>
                  </a:lnTo>
                  <a:lnTo>
                    <a:pt x="5122392" y="2072741"/>
                  </a:lnTo>
                  <a:lnTo>
                    <a:pt x="5274818" y="2218906"/>
                  </a:lnTo>
                  <a:lnTo>
                    <a:pt x="5122392" y="2365070"/>
                  </a:lnTo>
                  <a:lnTo>
                    <a:pt x="5170551" y="2411260"/>
                  </a:lnTo>
                  <a:lnTo>
                    <a:pt x="5322976" y="2265095"/>
                  </a:lnTo>
                  <a:lnTo>
                    <a:pt x="5475402" y="2411260"/>
                  </a:lnTo>
                  <a:lnTo>
                    <a:pt x="5523560" y="2365070"/>
                  </a:lnTo>
                  <a:lnTo>
                    <a:pt x="5419306" y="2265095"/>
                  </a:lnTo>
                  <a:lnTo>
                    <a:pt x="5371135" y="2218906"/>
                  </a:lnTo>
                  <a:lnTo>
                    <a:pt x="5419306" y="2172716"/>
                  </a:lnTo>
                  <a:lnTo>
                    <a:pt x="5523560" y="2072741"/>
                  </a:lnTo>
                  <a:close/>
                </a:path>
                <a:path w="5523865" h="2419350">
                  <a:moveTo>
                    <a:pt x="5523560" y="1366786"/>
                  </a:moveTo>
                  <a:lnTo>
                    <a:pt x="5475402" y="1320736"/>
                  </a:lnTo>
                  <a:lnTo>
                    <a:pt x="5322976" y="1466481"/>
                  </a:lnTo>
                  <a:lnTo>
                    <a:pt x="5170551" y="1320736"/>
                  </a:lnTo>
                  <a:lnTo>
                    <a:pt x="5122392" y="1366786"/>
                  </a:lnTo>
                  <a:lnTo>
                    <a:pt x="5274818" y="1512531"/>
                  </a:lnTo>
                  <a:lnTo>
                    <a:pt x="5122392" y="1658277"/>
                  </a:lnTo>
                  <a:lnTo>
                    <a:pt x="5170551" y="1704327"/>
                  </a:lnTo>
                  <a:lnTo>
                    <a:pt x="5322976" y="1558582"/>
                  </a:lnTo>
                  <a:lnTo>
                    <a:pt x="5475402" y="1704327"/>
                  </a:lnTo>
                  <a:lnTo>
                    <a:pt x="5523560" y="1658277"/>
                  </a:lnTo>
                  <a:lnTo>
                    <a:pt x="5419306" y="1558582"/>
                  </a:lnTo>
                  <a:lnTo>
                    <a:pt x="5371135" y="1512531"/>
                  </a:lnTo>
                  <a:lnTo>
                    <a:pt x="5419306" y="1466481"/>
                  </a:lnTo>
                  <a:lnTo>
                    <a:pt x="5523560" y="1366786"/>
                  </a:lnTo>
                  <a:close/>
                </a:path>
              </a:pathLst>
            </a:custGeom>
            <a:solidFill>
              <a:srgbClr val="DD6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9042" y="4459468"/>
              <a:ext cx="292735" cy="317500"/>
            </a:xfrm>
            <a:custGeom>
              <a:avLst/>
              <a:gdLst/>
              <a:ahLst/>
              <a:cxnLst/>
              <a:rect l="l" t="t" r="r" b="b"/>
              <a:pathLst>
                <a:path w="292734" h="317500">
                  <a:moveTo>
                    <a:pt x="173806" y="0"/>
                  </a:moveTo>
                  <a:lnTo>
                    <a:pt x="118066" y="6435"/>
                  </a:lnTo>
                  <a:lnTo>
                    <a:pt x="67248" y="36552"/>
                  </a:lnTo>
                  <a:lnTo>
                    <a:pt x="26308" y="88338"/>
                  </a:lnTo>
                  <a:lnTo>
                    <a:pt x="2608" y="149250"/>
                  </a:lnTo>
                  <a:lnTo>
                    <a:pt x="0" y="178427"/>
                  </a:lnTo>
                  <a:lnTo>
                    <a:pt x="3550" y="206752"/>
                  </a:lnTo>
                  <a:lnTo>
                    <a:pt x="25654" y="255595"/>
                  </a:lnTo>
                  <a:lnTo>
                    <a:pt x="65437" y="290522"/>
                  </a:lnTo>
                  <a:lnTo>
                    <a:pt x="111406" y="311162"/>
                  </a:lnTo>
                  <a:lnTo>
                    <a:pt x="152089" y="317153"/>
                  </a:lnTo>
                  <a:lnTo>
                    <a:pt x="155061" y="316049"/>
                  </a:lnTo>
                  <a:lnTo>
                    <a:pt x="173426" y="279626"/>
                  </a:lnTo>
                  <a:lnTo>
                    <a:pt x="184420" y="242130"/>
                  </a:lnTo>
                  <a:lnTo>
                    <a:pt x="183937" y="235061"/>
                  </a:lnTo>
                  <a:lnTo>
                    <a:pt x="181134" y="231187"/>
                  </a:lnTo>
                  <a:lnTo>
                    <a:pt x="169623" y="230410"/>
                  </a:lnTo>
                  <a:lnTo>
                    <a:pt x="157779" y="227774"/>
                  </a:lnTo>
                  <a:lnTo>
                    <a:pt x="145601" y="223275"/>
                  </a:lnTo>
                  <a:lnTo>
                    <a:pt x="133090" y="216912"/>
                  </a:lnTo>
                  <a:lnTo>
                    <a:pt x="117840" y="203834"/>
                  </a:lnTo>
                  <a:lnTo>
                    <a:pt x="111203" y="187096"/>
                  </a:lnTo>
                  <a:lnTo>
                    <a:pt x="113178" y="166695"/>
                  </a:lnTo>
                  <a:lnTo>
                    <a:pt x="131962" y="129676"/>
                  </a:lnTo>
                  <a:lnTo>
                    <a:pt x="164352" y="103742"/>
                  </a:lnTo>
                  <a:lnTo>
                    <a:pt x="171764" y="102730"/>
                  </a:lnTo>
                  <a:lnTo>
                    <a:pt x="178696" y="103551"/>
                  </a:lnTo>
                  <a:lnTo>
                    <a:pt x="206318" y="145818"/>
                  </a:lnTo>
                  <a:lnTo>
                    <a:pt x="207766" y="152269"/>
                  </a:lnTo>
                  <a:lnTo>
                    <a:pt x="209810" y="156257"/>
                  </a:lnTo>
                  <a:lnTo>
                    <a:pt x="217227" y="160283"/>
                  </a:lnTo>
                  <a:lnTo>
                    <a:pt x="218827" y="160740"/>
                  </a:lnTo>
                  <a:lnTo>
                    <a:pt x="228674" y="160517"/>
                  </a:lnTo>
                  <a:lnTo>
                    <a:pt x="266160" y="135924"/>
                  </a:lnTo>
                  <a:lnTo>
                    <a:pt x="290697" y="103044"/>
                  </a:lnTo>
                  <a:lnTo>
                    <a:pt x="292411" y="96402"/>
                  </a:lnTo>
                  <a:lnTo>
                    <a:pt x="291471" y="90700"/>
                  </a:lnTo>
                  <a:lnTo>
                    <a:pt x="272906" y="53133"/>
                  </a:lnTo>
                  <a:lnTo>
                    <a:pt x="229546" y="19224"/>
                  </a:lnTo>
                  <a:lnTo>
                    <a:pt x="201676" y="6403"/>
                  </a:lnTo>
                  <a:lnTo>
                    <a:pt x="173806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144" y="4735066"/>
              <a:ext cx="1924811" cy="4001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088895" y="4852531"/>
            <a:ext cx="94741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45">
                <a:solidFill>
                  <a:srgbClr val="757D34"/>
                </a:solidFill>
                <a:latin typeface="Arial"/>
                <a:cs typeface="Arial"/>
              </a:rPr>
              <a:t>IT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1</a:t>
            </a:r>
            <a:r>
              <a:rPr dirty="0" sz="1400" spc="-100">
                <a:solidFill>
                  <a:srgbClr val="757D34"/>
                </a:solidFill>
                <a:latin typeface="Arial"/>
                <a:cs typeface="Arial"/>
              </a:rPr>
              <a:t>91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5</a:t>
            </a:r>
            <a:r>
              <a:rPr dirty="0" sz="1400" spc="-20">
                <a:solidFill>
                  <a:srgbClr val="757D34"/>
                </a:solidFill>
                <a:latin typeface="Arial"/>
                <a:cs typeface="Arial"/>
              </a:rPr>
              <a:t>6</a:t>
            </a:r>
            <a:r>
              <a:rPr dirty="0" sz="1400" spc="40">
                <a:solidFill>
                  <a:srgbClr val="757D34"/>
                </a:solidFill>
                <a:latin typeface="Arial"/>
                <a:cs typeface="Arial"/>
              </a:rPr>
              <a:t>4</a:t>
            </a:r>
            <a:r>
              <a:rPr dirty="0" sz="1400" spc="30">
                <a:solidFill>
                  <a:srgbClr val="757D34"/>
                </a:solidFill>
                <a:latin typeface="Arial"/>
                <a:cs typeface="Arial"/>
              </a:rPr>
              <a:t>8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17950" y="4852531"/>
            <a:ext cx="15182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Dilitha</a:t>
            </a:r>
            <a:r>
              <a:rPr dirty="0" sz="1400" spc="-2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757D34"/>
                </a:solidFill>
                <a:latin typeface="Arial"/>
                <a:cs typeface="Arial"/>
              </a:rPr>
              <a:t>Ranjuna </a:t>
            </a:r>
            <a:r>
              <a:rPr dirty="0" sz="1400" spc="-125">
                <a:solidFill>
                  <a:srgbClr val="757D34"/>
                </a:solidFill>
                <a:latin typeface="Arial"/>
                <a:cs typeface="Arial"/>
              </a:rPr>
              <a:t>G.P.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354570" cy="5143500"/>
            <a:chOff x="0" y="0"/>
            <a:chExt cx="735457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354570" cy="5143500"/>
            </a:xfrm>
            <a:custGeom>
              <a:avLst/>
              <a:gdLst/>
              <a:ahLst/>
              <a:cxnLst/>
              <a:rect l="l" t="t" r="r" b="b"/>
              <a:pathLst>
                <a:path w="7354570" h="5143500">
                  <a:moveTo>
                    <a:pt x="0" y="0"/>
                  </a:moveTo>
                  <a:lnTo>
                    <a:pt x="0" y="5143456"/>
                  </a:lnTo>
                  <a:lnTo>
                    <a:pt x="7239127" y="5143456"/>
                  </a:lnTo>
                  <a:lnTo>
                    <a:pt x="7250878" y="5094362"/>
                  </a:lnTo>
                  <a:lnTo>
                    <a:pt x="7262067" y="5045126"/>
                  </a:lnTo>
                  <a:lnTo>
                    <a:pt x="7272682" y="4995760"/>
                  </a:lnTo>
                  <a:lnTo>
                    <a:pt x="7282709" y="4946276"/>
                  </a:lnTo>
                  <a:lnTo>
                    <a:pt x="7292135" y="4896687"/>
                  </a:lnTo>
                  <a:lnTo>
                    <a:pt x="7300950" y="4847004"/>
                  </a:lnTo>
                  <a:lnTo>
                    <a:pt x="7309139" y="4797241"/>
                  </a:lnTo>
                  <a:lnTo>
                    <a:pt x="7316690" y="4747409"/>
                  </a:lnTo>
                  <a:lnTo>
                    <a:pt x="7323592" y="4697520"/>
                  </a:lnTo>
                  <a:lnTo>
                    <a:pt x="7329831" y="4647588"/>
                  </a:lnTo>
                  <a:lnTo>
                    <a:pt x="7335394" y="4597623"/>
                  </a:lnTo>
                  <a:lnTo>
                    <a:pt x="7340270" y="4547638"/>
                  </a:lnTo>
                  <a:lnTo>
                    <a:pt x="7344446" y="4497646"/>
                  </a:lnTo>
                  <a:lnTo>
                    <a:pt x="7347909" y="4447658"/>
                  </a:lnTo>
                  <a:lnTo>
                    <a:pt x="7350647" y="4397688"/>
                  </a:lnTo>
                  <a:lnTo>
                    <a:pt x="7352647" y="4347746"/>
                  </a:lnTo>
                  <a:lnTo>
                    <a:pt x="7353896" y="4297846"/>
                  </a:lnTo>
                  <a:lnTo>
                    <a:pt x="7354383" y="4247999"/>
                  </a:lnTo>
                  <a:lnTo>
                    <a:pt x="7354094" y="4198218"/>
                  </a:lnTo>
                  <a:lnTo>
                    <a:pt x="7353018" y="4148516"/>
                  </a:lnTo>
                  <a:lnTo>
                    <a:pt x="7351140" y="4098903"/>
                  </a:lnTo>
                  <a:lnTo>
                    <a:pt x="7348450" y="4049393"/>
                  </a:lnTo>
                  <a:lnTo>
                    <a:pt x="7344935" y="3999998"/>
                  </a:lnTo>
                  <a:lnTo>
                    <a:pt x="7340581" y="3950730"/>
                  </a:lnTo>
                  <a:lnTo>
                    <a:pt x="7335377" y="3901601"/>
                  </a:lnTo>
                  <a:lnTo>
                    <a:pt x="7329310" y="3852623"/>
                  </a:lnTo>
                  <a:lnTo>
                    <a:pt x="7322367" y="3803809"/>
                  </a:lnTo>
                  <a:lnTo>
                    <a:pt x="7314536" y="3755172"/>
                  </a:lnTo>
                  <a:lnTo>
                    <a:pt x="7305805" y="3706722"/>
                  </a:lnTo>
                  <a:lnTo>
                    <a:pt x="7296160" y="3658472"/>
                  </a:lnTo>
                  <a:lnTo>
                    <a:pt x="7285589" y="3610435"/>
                  </a:lnTo>
                  <a:lnTo>
                    <a:pt x="7274081" y="3562624"/>
                  </a:lnTo>
                  <a:lnTo>
                    <a:pt x="7261621" y="3515049"/>
                  </a:lnTo>
                  <a:lnTo>
                    <a:pt x="7248198" y="3467723"/>
                  </a:lnTo>
                  <a:lnTo>
                    <a:pt x="7233800" y="3420659"/>
                  </a:lnTo>
                  <a:lnTo>
                    <a:pt x="7218413" y="3373869"/>
                  </a:lnTo>
                  <a:lnTo>
                    <a:pt x="7202025" y="3327365"/>
                  </a:lnTo>
                  <a:lnTo>
                    <a:pt x="7184623" y="3281159"/>
                  </a:lnTo>
                  <a:lnTo>
                    <a:pt x="7166196" y="3235263"/>
                  </a:lnTo>
                  <a:lnTo>
                    <a:pt x="7146730" y="3189690"/>
                  </a:lnTo>
                  <a:lnTo>
                    <a:pt x="7126214" y="3144452"/>
                  </a:lnTo>
                  <a:lnTo>
                    <a:pt x="7104633" y="3099562"/>
                  </a:lnTo>
                  <a:lnTo>
                    <a:pt x="7082491" y="3056087"/>
                  </a:lnTo>
                  <a:lnTo>
                    <a:pt x="7059344" y="3013171"/>
                  </a:lnTo>
                  <a:lnTo>
                    <a:pt x="7035213" y="2970826"/>
                  </a:lnTo>
                  <a:lnTo>
                    <a:pt x="7010115" y="2929065"/>
                  </a:lnTo>
                  <a:lnTo>
                    <a:pt x="6984070" y="2887902"/>
                  </a:lnTo>
                  <a:lnTo>
                    <a:pt x="6957097" y="2847349"/>
                  </a:lnTo>
                  <a:lnTo>
                    <a:pt x="6929215" y="2807419"/>
                  </a:lnTo>
                  <a:lnTo>
                    <a:pt x="6900443" y="2768126"/>
                  </a:lnTo>
                  <a:lnTo>
                    <a:pt x="6870801" y="2729483"/>
                  </a:lnTo>
                  <a:lnTo>
                    <a:pt x="6840306" y="2691503"/>
                  </a:lnTo>
                  <a:lnTo>
                    <a:pt x="6808978" y="2654199"/>
                  </a:lnTo>
                  <a:lnTo>
                    <a:pt x="6776836" y="2617585"/>
                  </a:lnTo>
                  <a:lnTo>
                    <a:pt x="6743899" y="2581672"/>
                  </a:lnTo>
                  <a:lnTo>
                    <a:pt x="6710186" y="2546475"/>
                  </a:lnTo>
                  <a:lnTo>
                    <a:pt x="6675716" y="2512007"/>
                  </a:lnTo>
                  <a:lnTo>
                    <a:pt x="6640508" y="2478280"/>
                  </a:lnTo>
                  <a:lnTo>
                    <a:pt x="6604581" y="2445308"/>
                  </a:lnTo>
                  <a:lnTo>
                    <a:pt x="6567955" y="2413103"/>
                  </a:lnTo>
                  <a:lnTo>
                    <a:pt x="6530647" y="2381680"/>
                  </a:lnTo>
                  <a:lnTo>
                    <a:pt x="6492677" y="2351051"/>
                  </a:lnTo>
                  <a:lnTo>
                    <a:pt x="6454065" y="2321229"/>
                  </a:lnTo>
                  <a:lnTo>
                    <a:pt x="6414828" y="2292228"/>
                  </a:lnTo>
                  <a:lnTo>
                    <a:pt x="6374987" y="2264060"/>
                  </a:lnTo>
                  <a:lnTo>
                    <a:pt x="6334559" y="2236739"/>
                  </a:lnTo>
                  <a:lnTo>
                    <a:pt x="6293565" y="2210278"/>
                  </a:lnTo>
                  <a:lnTo>
                    <a:pt x="6252023" y="2184689"/>
                  </a:lnTo>
                  <a:lnTo>
                    <a:pt x="6209952" y="2159986"/>
                  </a:lnTo>
                  <a:lnTo>
                    <a:pt x="6167371" y="2136183"/>
                  </a:lnTo>
                  <a:lnTo>
                    <a:pt x="6124300" y="2113291"/>
                  </a:lnTo>
                  <a:lnTo>
                    <a:pt x="6080756" y="2091325"/>
                  </a:lnTo>
                  <a:lnTo>
                    <a:pt x="6036760" y="2070298"/>
                  </a:lnTo>
                  <a:lnTo>
                    <a:pt x="5992329" y="2050222"/>
                  </a:lnTo>
                  <a:lnTo>
                    <a:pt x="5947484" y="2031111"/>
                  </a:lnTo>
                  <a:lnTo>
                    <a:pt x="5902243" y="2012978"/>
                  </a:lnTo>
                  <a:lnTo>
                    <a:pt x="5856626" y="1995835"/>
                  </a:lnTo>
                  <a:lnTo>
                    <a:pt x="5810650" y="1979697"/>
                  </a:lnTo>
                  <a:lnTo>
                    <a:pt x="5764336" y="1964576"/>
                  </a:lnTo>
                  <a:lnTo>
                    <a:pt x="5717702" y="1950485"/>
                  </a:lnTo>
                  <a:lnTo>
                    <a:pt x="5670767" y="1937438"/>
                  </a:lnTo>
                  <a:lnTo>
                    <a:pt x="5623550" y="1925447"/>
                  </a:lnTo>
                  <a:lnTo>
                    <a:pt x="5576070" y="1914526"/>
                  </a:lnTo>
                  <a:lnTo>
                    <a:pt x="5528347" y="1904687"/>
                  </a:lnTo>
                  <a:lnTo>
                    <a:pt x="5480399" y="1895945"/>
                  </a:lnTo>
                  <a:lnTo>
                    <a:pt x="5432245" y="1888312"/>
                  </a:lnTo>
                  <a:lnTo>
                    <a:pt x="5383905" y="1881800"/>
                  </a:lnTo>
                  <a:lnTo>
                    <a:pt x="5335397" y="1876425"/>
                  </a:lnTo>
                  <a:lnTo>
                    <a:pt x="5288857" y="1872323"/>
                  </a:lnTo>
                  <a:lnTo>
                    <a:pt x="5242365" y="1869154"/>
                  </a:lnTo>
                  <a:lnTo>
                    <a:pt x="5195941" y="1866906"/>
                  </a:lnTo>
                  <a:lnTo>
                    <a:pt x="5149603" y="1865565"/>
                  </a:lnTo>
                  <a:lnTo>
                    <a:pt x="5103368" y="1865122"/>
                  </a:lnTo>
                  <a:lnTo>
                    <a:pt x="5053482" y="1865621"/>
                  </a:lnTo>
                  <a:lnTo>
                    <a:pt x="5003681" y="1867101"/>
                  </a:lnTo>
                  <a:lnTo>
                    <a:pt x="4953962" y="1869532"/>
                  </a:lnTo>
                  <a:lnTo>
                    <a:pt x="4904323" y="1872886"/>
                  </a:lnTo>
                  <a:lnTo>
                    <a:pt x="4854763" y="1877135"/>
                  </a:lnTo>
                  <a:lnTo>
                    <a:pt x="4805279" y="1882250"/>
                  </a:lnTo>
                  <a:lnTo>
                    <a:pt x="4755870" y="1888202"/>
                  </a:lnTo>
                  <a:lnTo>
                    <a:pt x="4706533" y="1894962"/>
                  </a:lnTo>
                  <a:lnTo>
                    <a:pt x="4657268" y="1902503"/>
                  </a:lnTo>
                  <a:lnTo>
                    <a:pt x="4608072" y="1910796"/>
                  </a:lnTo>
                  <a:lnTo>
                    <a:pt x="4558943" y="1919811"/>
                  </a:lnTo>
                  <a:lnTo>
                    <a:pt x="4509880" y="1929521"/>
                  </a:lnTo>
                  <a:lnTo>
                    <a:pt x="4460881" y="1939898"/>
                  </a:lnTo>
                  <a:lnTo>
                    <a:pt x="4411943" y="1950911"/>
                  </a:lnTo>
                  <a:lnTo>
                    <a:pt x="4363066" y="1962534"/>
                  </a:lnTo>
                  <a:lnTo>
                    <a:pt x="4314246" y="1974736"/>
                  </a:lnTo>
                  <a:lnTo>
                    <a:pt x="4265484" y="1987491"/>
                  </a:lnTo>
                  <a:lnTo>
                    <a:pt x="4216775" y="2000768"/>
                  </a:lnTo>
                  <a:lnTo>
                    <a:pt x="4168120" y="2014541"/>
                  </a:lnTo>
                  <a:lnTo>
                    <a:pt x="4119515" y="2028779"/>
                  </a:lnTo>
                  <a:lnTo>
                    <a:pt x="4070960" y="2043455"/>
                  </a:lnTo>
                  <a:lnTo>
                    <a:pt x="4022451" y="2058540"/>
                  </a:lnTo>
                  <a:lnTo>
                    <a:pt x="3973988" y="2074005"/>
                  </a:lnTo>
                  <a:lnTo>
                    <a:pt x="3925569" y="2089822"/>
                  </a:lnTo>
                  <a:lnTo>
                    <a:pt x="3877191" y="2105962"/>
                  </a:lnTo>
                  <a:lnTo>
                    <a:pt x="3828854" y="2122397"/>
                  </a:lnTo>
                  <a:lnTo>
                    <a:pt x="3732291" y="2156037"/>
                  </a:lnTo>
                  <a:lnTo>
                    <a:pt x="3635865" y="2190513"/>
                  </a:lnTo>
                  <a:lnTo>
                    <a:pt x="3491453" y="2243295"/>
                  </a:lnTo>
                  <a:lnTo>
                    <a:pt x="3203262" y="2349877"/>
                  </a:lnTo>
                  <a:lnTo>
                    <a:pt x="3107332" y="2384868"/>
                  </a:lnTo>
                  <a:lnTo>
                    <a:pt x="3011444" y="2419210"/>
                  </a:lnTo>
                  <a:lnTo>
                    <a:pt x="2915584" y="2452675"/>
                  </a:lnTo>
                  <a:lnTo>
                    <a:pt x="2867660" y="2469007"/>
                  </a:lnTo>
                  <a:lnTo>
                    <a:pt x="2820552" y="2484692"/>
                  </a:lnTo>
                  <a:lnTo>
                    <a:pt x="2773136" y="2499990"/>
                  </a:lnTo>
                  <a:lnTo>
                    <a:pt x="2725436" y="2514776"/>
                  </a:lnTo>
                  <a:lnTo>
                    <a:pt x="2677479" y="2528925"/>
                  </a:lnTo>
                  <a:lnTo>
                    <a:pt x="2629289" y="2542315"/>
                  </a:lnTo>
                  <a:lnTo>
                    <a:pt x="2580893" y="2554821"/>
                  </a:lnTo>
                  <a:lnTo>
                    <a:pt x="2532316" y="2566320"/>
                  </a:lnTo>
                  <a:lnTo>
                    <a:pt x="2483583" y="2576688"/>
                  </a:lnTo>
                  <a:lnTo>
                    <a:pt x="2434721" y="2585800"/>
                  </a:lnTo>
                  <a:lnTo>
                    <a:pt x="2385754" y="2593533"/>
                  </a:lnTo>
                  <a:lnTo>
                    <a:pt x="2336708" y="2599763"/>
                  </a:lnTo>
                  <a:lnTo>
                    <a:pt x="2287609" y="2604367"/>
                  </a:lnTo>
                  <a:lnTo>
                    <a:pt x="2238482" y="2607220"/>
                  </a:lnTo>
                  <a:lnTo>
                    <a:pt x="2189353" y="2608199"/>
                  </a:lnTo>
                  <a:lnTo>
                    <a:pt x="2143353" y="2607319"/>
                  </a:lnTo>
                  <a:lnTo>
                    <a:pt x="2097389" y="2604595"/>
                  </a:lnTo>
                  <a:lnTo>
                    <a:pt x="2051496" y="2599894"/>
                  </a:lnTo>
                  <a:lnTo>
                    <a:pt x="2005711" y="2593086"/>
                  </a:lnTo>
                  <a:lnTo>
                    <a:pt x="1958314" y="2583779"/>
                  </a:lnTo>
                  <a:lnTo>
                    <a:pt x="1911744" y="2572305"/>
                  </a:lnTo>
                  <a:lnTo>
                    <a:pt x="1866004" y="2558735"/>
                  </a:lnTo>
                  <a:lnTo>
                    <a:pt x="1821097" y="2543139"/>
                  </a:lnTo>
                  <a:lnTo>
                    <a:pt x="1777028" y="2525591"/>
                  </a:lnTo>
                  <a:lnTo>
                    <a:pt x="1733799" y="2506161"/>
                  </a:lnTo>
                  <a:lnTo>
                    <a:pt x="1691414" y="2484921"/>
                  </a:lnTo>
                  <a:lnTo>
                    <a:pt x="1649877" y="2461944"/>
                  </a:lnTo>
                  <a:lnTo>
                    <a:pt x="1609190" y="2437300"/>
                  </a:lnTo>
                  <a:lnTo>
                    <a:pt x="1569357" y="2411061"/>
                  </a:lnTo>
                  <a:lnTo>
                    <a:pt x="1530382" y="2383299"/>
                  </a:lnTo>
                  <a:lnTo>
                    <a:pt x="1492268" y="2354086"/>
                  </a:lnTo>
                  <a:lnTo>
                    <a:pt x="1455019" y="2323492"/>
                  </a:lnTo>
                  <a:lnTo>
                    <a:pt x="1418637" y="2291591"/>
                  </a:lnTo>
                  <a:lnTo>
                    <a:pt x="1383127" y="2258454"/>
                  </a:lnTo>
                  <a:lnTo>
                    <a:pt x="1348492" y="2224152"/>
                  </a:lnTo>
                  <a:lnTo>
                    <a:pt x="1314735" y="2188757"/>
                  </a:lnTo>
                  <a:lnTo>
                    <a:pt x="1281860" y="2152340"/>
                  </a:lnTo>
                  <a:lnTo>
                    <a:pt x="1249870" y="2114974"/>
                  </a:lnTo>
                  <a:lnTo>
                    <a:pt x="1218768" y="2076730"/>
                  </a:lnTo>
                  <a:lnTo>
                    <a:pt x="1188559" y="2037679"/>
                  </a:lnTo>
                  <a:lnTo>
                    <a:pt x="1159245" y="1997894"/>
                  </a:lnTo>
                  <a:lnTo>
                    <a:pt x="1130830" y="1957446"/>
                  </a:lnTo>
                  <a:lnTo>
                    <a:pt x="1103318" y="1916406"/>
                  </a:lnTo>
                  <a:lnTo>
                    <a:pt x="1076711" y="1874847"/>
                  </a:lnTo>
                  <a:lnTo>
                    <a:pt x="1051013" y="1832840"/>
                  </a:lnTo>
                  <a:lnTo>
                    <a:pt x="1026229" y="1790457"/>
                  </a:lnTo>
                  <a:lnTo>
                    <a:pt x="1002360" y="1747769"/>
                  </a:lnTo>
                  <a:lnTo>
                    <a:pt x="979411" y="1704848"/>
                  </a:lnTo>
                  <a:lnTo>
                    <a:pt x="956390" y="1660133"/>
                  </a:lnTo>
                  <a:lnTo>
                    <a:pt x="933995" y="1615108"/>
                  </a:lnTo>
                  <a:lnTo>
                    <a:pt x="912168" y="1569802"/>
                  </a:lnTo>
                  <a:lnTo>
                    <a:pt x="890853" y="1524245"/>
                  </a:lnTo>
                  <a:lnTo>
                    <a:pt x="869993" y="1478464"/>
                  </a:lnTo>
                  <a:lnTo>
                    <a:pt x="849531" y="1432489"/>
                  </a:lnTo>
                  <a:lnTo>
                    <a:pt x="829411" y="1386349"/>
                  </a:lnTo>
                  <a:lnTo>
                    <a:pt x="789964" y="1293692"/>
                  </a:lnTo>
                  <a:lnTo>
                    <a:pt x="673891" y="1014783"/>
                  </a:lnTo>
                  <a:lnTo>
                    <a:pt x="654278" y="968467"/>
                  </a:lnTo>
                  <a:lnTo>
                    <a:pt x="634437" y="922276"/>
                  </a:lnTo>
                  <a:lnTo>
                    <a:pt x="614312" y="876240"/>
                  </a:lnTo>
                  <a:lnTo>
                    <a:pt x="593844" y="830388"/>
                  </a:lnTo>
                  <a:lnTo>
                    <a:pt x="572978" y="784749"/>
                  </a:lnTo>
                  <a:lnTo>
                    <a:pt x="551656" y="739352"/>
                  </a:lnTo>
                  <a:lnTo>
                    <a:pt x="529821" y="694225"/>
                  </a:lnTo>
                  <a:lnTo>
                    <a:pt x="507417" y="649399"/>
                  </a:lnTo>
                  <a:lnTo>
                    <a:pt x="484386" y="604902"/>
                  </a:lnTo>
                  <a:lnTo>
                    <a:pt x="460672" y="560762"/>
                  </a:lnTo>
                  <a:lnTo>
                    <a:pt x="436217" y="517010"/>
                  </a:lnTo>
                  <a:lnTo>
                    <a:pt x="410966" y="473674"/>
                  </a:lnTo>
                  <a:lnTo>
                    <a:pt x="384860" y="430784"/>
                  </a:lnTo>
                  <a:lnTo>
                    <a:pt x="359002" y="390385"/>
                  </a:lnTo>
                  <a:lnTo>
                    <a:pt x="331943" y="350420"/>
                  </a:lnTo>
                  <a:lnTo>
                    <a:pt x="303705" y="311003"/>
                  </a:lnTo>
                  <a:lnTo>
                    <a:pt x="274309" y="272250"/>
                  </a:lnTo>
                  <a:lnTo>
                    <a:pt x="243776" y="234277"/>
                  </a:lnTo>
                  <a:lnTo>
                    <a:pt x="212128" y="197199"/>
                  </a:lnTo>
                  <a:lnTo>
                    <a:pt x="179385" y="161131"/>
                  </a:lnTo>
                  <a:lnTo>
                    <a:pt x="145569" y="126190"/>
                  </a:lnTo>
                  <a:lnTo>
                    <a:pt x="110701" y="92491"/>
                  </a:lnTo>
                  <a:lnTo>
                    <a:pt x="74803" y="60149"/>
                  </a:lnTo>
                  <a:lnTo>
                    <a:pt x="37895" y="29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92824" y="489204"/>
              <a:ext cx="1969770" cy="1369060"/>
            </a:xfrm>
            <a:custGeom>
              <a:avLst/>
              <a:gdLst/>
              <a:ahLst/>
              <a:cxnLst/>
              <a:rect l="l" t="t" r="r" b="b"/>
              <a:pathLst>
                <a:path w="1969770" h="1369060">
                  <a:moveTo>
                    <a:pt x="566734" y="0"/>
                  </a:moveTo>
                  <a:lnTo>
                    <a:pt x="517954" y="2217"/>
                  </a:lnTo>
                  <a:lnTo>
                    <a:pt x="469281" y="8772"/>
                  </a:lnTo>
                  <a:lnTo>
                    <a:pt x="421102" y="19522"/>
                  </a:lnTo>
                  <a:lnTo>
                    <a:pt x="373807" y="34322"/>
                  </a:lnTo>
                  <a:lnTo>
                    <a:pt x="327781" y="53030"/>
                  </a:lnTo>
                  <a:lnTo>
                    <a:pt x="283413" y="75501"/>
                  </a:lnTo>
                  <a:lnTo>
                    <a:pt x="241090" y="101591"/>
                  </a:lnTo>
                  <a:lnTo>
                    <a:pt x="201200" y="131158"/>
                  </a:lnTo>
                  <a:lnTo>
                    <a:pt x="164130" y="164056"/>
                  </a:lnTo>
                  <a:lnTo>
                    <a:pt x="130268" y="200142"/>
                  </a:lnTo>
                  <a:lnTo>
                    <a:pt x="100002" y="239273"/>
                  </a:lnTo>
                  <a:lnTo>
                    <a:pt x="73720" y="281305"/>
                  </a:lnTo>
                  <a:lnTo>
                    <a:pt x="52717" y="323137"/>
                  </a:lnTo>
                  <a:lnTo>
                    <a:pt x="35335" y="366246"/>
                  </a:lnTo>
                  <a:lnTo>
                    <a:pt x="21497" y="410433"/>
                  </a:lnTo>
                  <a:lnTo>
                    <a:pt x="11123" y="455498"/>
                  </a:lnTo>
                  <a:lnTo>
                    <a:pt x="4134" y="501242"/>
                  </a:lnTo>
                  <a:lnTo>
                    <a:pt x="453" y="547467"/>
                  </a:lnTo>
                  <a:lnTo>
                    <a:pt x="0" y="593974"/>
                  </a:lnTo>
                  <a:lnTo>
                    <a:pt x="2696" y="640564"/>
                  </a:lnTo>
                  <a:lnTo>
                    <a:pt x="8463" y="687037"/>
                  </a:lnTo>
                  <a:lnTo>
                    <a:pt x="17223" y="733195"/>
                  </a:lnTo>
                  <a:lnTo>
                    <a:pt x="28896" y="778838"/>
                  </a:lnTo>
                  <a:lnTo>
                    <a:pt x="43405" y="823769"/>
                  </a:lnTo>
                  <a:lnTo>
                    <a:pt x="60670" y="867787"/>
                  </a:lnTo>
                  <a:lnTo>
                    <a:pt x="80612" y="910694"/>
                  </a:lnTo>
                  <a:lnTo>
                    <a:pt x="103154" y="952291"/>
                  </a:lnTo>
                  <a:lnTo>
                    <a:pt x="128216" y="992379"/>
                  </a:lnTo>
                  <a:lnTo>
                    <a:pt x="155720" y="1030758"/>
                  </a:lnTo>
                  <a:lnTo>
                    <a:pt x="185586" y="1067231"/>
                  </a:lnTo>
                  <a:lnTo>
                    <a:pt x="217738" y="1101598"/>
                  </a:lnTo>
                  <a:lnTo>
                    <a:pt x="252698" y="1134545"/>
                  </a:lnTo>
                  <a:lnTo>
                    <a:pt x="289397" y="1165247"/>
                  </a:lnTo>
                  <a:lnTo>
                    <a:pt x="327712" y="1193719"/>
                  </a:lnTo>
                  <a:lnTo>
                    <a:pt x="367526" y="1219979"/>
                  </a:lnTo>
                  <a:lnTo>
                    <a:pt x="408718" y="1244044"/>
                  </a:lnTo>
                  <a:lnTo>
                    <a:pt x="451169" y="1265928"/>
                  </a:lnTo>
                  <a:lnTo>
                    <a:pt x="494758" y="1285650"/>
                  </a:lnTo>
                  <a:lnTo>
                    <a:pt x="539365" y="1303226"/>
                  </a:lnTo>
                  <a:lnTo>
                    <a:pt x="584872" y="1318672"/>
                  </a:lnTo>
                  <a:lnTo>
                    <a:pt x="631157" y="1332005"/>
                  </a:lnTo>
                  <a:lnTo>
                    <a:pt x="678102" y="1343241"/>
                  </a:lnTo>
                  <a:lnTo>
                    <a:pt x="725587" y="1352397"/>
                  </a:lnTo>
                  <a:lnTo>
                    <a:pt x="773491" y="1359489"/>
                  </a:lnTo>
                  <a:lnTo>
                    <a:pt x="821695" y="1364535"/>
                  </a:lnTo>
                  <a:lnTo>
                    <a:pt x="870079" y="1367550"/>
                  </a:lnTo>
                  <a:lnTo>
                    <a:pt x="918524" y="1368552"/>
                  </a:lnTo>
                  <a:lnTo>
                    <a:pt x="949528" y="1368147"/>
                  </a:lnTo>
                  <a:lnTo>
                    <a:pt x="1011250" y="1364908"/>
                  </a:lnTo>
                  <a:lnTo>
                    <a:pt x="1090639" y="1355948"/>
                  </a:lnTo>
                  <a:lnTo>
                    <a:pt x="1139094" y="1347859"/>
                  </a:lnTo>
                  <a:lnTo>
                    <a:pt x="1187227" y="1337812"/>
                  </a:lnTo>
                  <a:lnTo>
                    <a:pt x="1234930" y="1325812"/>
                  </a:lnTo>
                  <a:lnTo>
                    <a:pt x="1282099" y="1311864"/>
                  </a:lnTo>
                  <a:lnTo>
                    <a:pt x="1328626" y="1295972"/>
                  </a:lnTo>
                  <a:lnTo>
                    <a:pt x="1374406" y="1278143"/>
                  </a:lnTo>
                  <a:lnTo>
                    <a:pt x="1419332" y="1258379"/>
                  </a:lnTo>
                  <a:lnTo>
                    <a:pt x="1463299" y="1236687"/>
                  </a:lnTo>
                  <a:lnTo>
                    <a:pt x="1506199" y="1213070"/>
                  </a:lnTo>
                  <a:lnTo>
                    <a:pt x="1547926" y="1187535"/>
                  </a:lnTo>
                  <a:lnTo>
                    <a:pt x="1588375" y="1160085"/>
                  </a:lnTo>
                  <a:lnTo>
                    <a:pt x="1627440" y="1130726"/>
                  </a:lnTo>
                  <a:lnTo>
                    <a:pt x="1665013" y="1099462"/>
                  </a:lnTo>
                  <a:lnTo>
                    <a:pt x="1700988" y="1066298"/>
                  </a:lnTo>
                  <a:lnTo>
                    <a:pt x="1735261" y="1031240"/>
                  </a:lnTo>
                  <a:lnTo>
                    <a:pt x="1767593" y="994353"/>
                  </a:lnTo>
                  <a:lnTo>
                    <a:pt x="1797855" y="955661"/>
                  </a:lnTo>
                  <a:lnTo>
                    <a:pt x="1825960" y="915310"/>
                  </a:lnTo>
                  <a:lnTo>
                    <a:pt x="1851821" y="873450"/>
                  </a:lnTo>
                  <a:lnTo>
                    <a:pt x="1875351" y="830230"/>
                  </a:lnTo>
                  <a:lnTo>
                    <a:pt x="1896462" y="785798"/>
                  </a:lnTo>
                  <a:lnTo>
                    <a:pt x="1915067" y="740304"/>
                  </a:lnTo>
                  <a:lnTo>
                    <a:pt x="1931079" y="693896"/>
                  </a:lnTo>
                  <a:lnTo>
                    <a:pt x="1944410" y="646723"/>
                  </a:lnTo>
                  <a:lnTo>
                    <a:pt x="1954974" y="598933"/>
                  </a:lnTo>
                  <a:lnTo>
                    <a:pt x="1962684" y="550677"/>
                  </a:lnTo>
                  <a:lnTo>
                    <a:pt x="1967450" y="502102"/>
                  </a:lnTo>
                  <a:lnTo>
                    <a:pt x="1969188" y="453357"/>
                  </a:lnTo>
                  <a:lnTo>
                    <a:pt x="1967809" y="404592"/>
                  </a:lnTo>
                  <a:lnTo>
                    <a:pt x="1963226" y="355954"/>
                  </a:lnTo>
                  <a:lnTo>
                    <a:pt x="1955352" y="307594"/>
                  </a:lnTo>
                  <a:lnTo>
                    <a:pt x="1942748" y="261365"/>
                  </a:lnTo>
                  <a:lnTo>
                    <a:pt x="1923556" y="215007"/>
                  </a:lnTo>
                  <a:lnTo>
                    <a:pt x="1899085" y="171160"/>
                  </a:lnTo>
                  <a:lnTo>
                    <a:pt x="1870646" y="132462"/>
                  </a:lnTo>
                  <a:lnTo>
                    <a:pt x="1839550" y="101554"/>
                  </a:lnTo>
                  <a:lnTo>
                    <a:pt x="1807108" y="81073"/>
                  </a:lnTo>
                  <a:lnTo>
                    <a:pt x="1751265" y="78168"/>
                  </a:lnTo>
                  <a:lnTo>
                    <a:pt x="1708819" y="117379"/>
                  </a:lnTo>
                  <a:lnTo>
                    <a:pt x="1690811" y="154178"/>
                  </a:lnTo>
                  <a:lnTo>
                    <a:pt x="1677588" y="195947"/>
                  </a:lnTo>
                  <a:lnTo>
                    <a:pt x="1668361" y="239056"/>
                  </a:lnTo>
                  <a:lnTo>
                    <a:pt x="1661405" y="282717"/>
                  </a:lnTo>
                  <a:lnTo>
                    <a:pt x="1654998" y="326142"/>
                  </a:lnTo>
                  <a:lnTo>
                    <a:pt x="1647416" y="368542"/>
                  </a:lnTo>
                  <a:lnTo>
                    <a:pt x="1636936" y="409129"/>
                  </a:lnTo>
                  <a:lnTo>
                    <a:pt x="1621835" y="447115"/>
                  </a:lnTo>
                  <a:lnTo>
                    <a:pt x="1600389" y="481710"/>
                  </a:lnTo>
                  <a:lnTo>
                    <a:pt x="1570876" y="512128"/>
                  </a:lnTo>
                  <a:lnTo>
                    <a:pt x="1531571" y="537579"/>
                  </a:lnTo>
                  <a:lnTo>
                    <a:pt x="1480753" y="557276"/>
                  </a:lnTo>
                  <a:lnTo>
                    <a:pt x="1431032" y="565991"/>
                  </a:lnTo>
                  <a:lnTo>
                    <a:pt x="1414459" y="566547"/>
                  </a:lnTo>
                  <a:lnTo>
                    <a:pt x="1366377" y="562061"/>
                  </a:lnTo>
                  <a:lnTo>
                    <a:pt x="1319149" y="549356"/>
                  </a:lnTo>
                  <a:lnTo>
                    <a:pt x="1273300" y="529557"/>
                  </a:lnTo>
                  <a:lnTo>
                    <a:pt x="1229357" y="503791"/>
                  </a:lnTo>
                  <a:lnTo>
                    <a:pt x="1187847" y="473185"/>
                  </a:lnTo>
                  <a:lnTo>
                    <a:pt x="1149296" y="438864"/>
                  </a:lnTo>
                  <a:lnTo>
                    <a:pt x="1114231" y="401955"/>
                  </a:lnTo>
                  <a:lnTo>
                    <a:pt x="1080533" y="361498"/>
                  </a:lnTo>
                  <a:lnTo>
                    <a:pt x="1048177" y="319714"/>
                  </a:lnTo>
                  <a:lnTo>
                    <a:pt x="1016395" y="277394"/>
                  </a:lnTo>
                  <a:lnTo>
                    <a:pt x="984421" y="235331"/>
                  </a:lnTo>
                  <a:lnTo>
                    <a:pt x="951488" y="194314"/>
                  </a:lnTo>
                  <a:lnTo>
                    <a:pt x="916831" y="155138"/>
                  </a:lnTo>
                  <a:lnTo>
                    <a:pt x="879682" y="118593"/>
                  </a:lnTo>
                  <a:lnTo>
                    <a:pt x="839276" y="85471"/>
                  </a:lnTo>
                  <a:lnTo>
                    <a:pt x="798097" y="58766"/>
                  </a:lnTo>
                  <a:lnTo>
                    <a:pt x="754703" y="37234"/>
                  </a:lnTo>
                  <a:lnTo>
                    <a:pt x="709482" y="20732"/>
                  </a:lnTo>
                  <a:lnTo>
                    <a:pt x="662821" y="9120"/>
                  </a:lnTo>
                  <a:lnTo>
                    <a:pt x="615109" y="2256"/>
                  </a:lnTo>
                  <a:lnTo>
                    <a:pt x="566734" y="0"/>
                  </a:lnTo>
                  <a:close/>
                </a:path>
              </a:pathLst>
            </a:custGeom>
            <a:solidFill>
              <a:srgbClr val="FBBA3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7833359" y="0"/>
            <a:ext cx="1310640" cy="1173480"/>
          </a:xfrm>
          <a:custGeom>
            <a:avLst/>
            <a:gdLst/>
            <a:ahLst/>
            <a:cxnLst/>
            <a:rect l="l" t="t" r="r" b="b"/>
            <a:pathLst>
              <a:path w="1310640" h="1173480">
                <a:moveTo>
                  <a:pt x="1310639" y="0"/>
                </a:moveTo>
                <a:lnTo>
                  <a:pt x="33771" y="0"/>
                </a:lnTo>
                <a:lnTo>
                  <a:pt x="29148" y="16277"/>
                </a:lnTo>
                <a:lnTo>
                  <a:pt x="18810" y="61068"/>
                </a:lnTo>
                <a:lnTo>
                  <a:pt x="10668" y="106659"/>
                </a:lnTo>
                <a:lnTo>
                  <a:pt x="4780" y="152992"/>
                </a:lnTo>
                <a:lnTo>
                  <a:pt x="1204" y="200008"/>
                </a:lnTo>
                <a:lnTo>
                  <a:pt x="0" y="247650"/>
                </a:lnTo>
                <a:lnTo>
                  <a:pt x="1204" y="295291"/>
                </a:lnTo>
                <a:lnTo>
                  <a:pt x="4780" y="342307"/>
                </a:lnTo>
                <a:lnTo>
                  <a:pt x="10668" y="388640"/>
                </a:lnTo>
                <a:lnTo>
                  <a:pt x="18810" y="434231"/>
                </a:lnTo>
                <a:lnTo>
                  <a:pt x="29148" y="479022"/>
                </a:lnTo>
                <a:lnTo>
                  <a:pt x="41625" y="522956"/>
                </a:lnTo>
                <a:lnTo>
                  <a:pt x="56181" y="565973"/>
                </a:lnTo>
                <a:lnTo>
                  <a:pt x="72759" y="608016"/>
                </a:lnTo>
                <a:lnTo>
                  <a:pt x="91300" y="649026"/>
                </a:lnTo>
                <a:lnTo>
                  <a:pt x="111746" y="688946"/>
                </a:lnTo>
                <a:lnTo>
                  <a:pt x="134040" y="727717"/>
                </a:lnTo>
                <a:lnTo>
                  <a:pt x="158122" y="765281"/>
                </a:lnTo>
                <a:lnTo>
                  <a:pt x="183935" y="801580"/>
                </a:lnTo>
                <a:lnTo>
                  <a:pt x="211420" y="836555"/>
                </a:lnTo>
                <a:lnTo>
                  <a:pt x="240520" y="870149"/>
                </a:lnTo>
                <a:lnTo>
                  <a:pt x="271176" y="902303"/>
                </a:lnTo>
                <a:lnTo>
                  <a:pt x="303330" y="932959"/>
                </a:lnTo>
                <a:lnTo>
                  <a:pt x="336924" y="962059"/>
                </a:lnTo>
                <a:lnTo>
                  <a:pt x="371899" y="989544"/>
                </a:lnTo>
                <a:lnTo>
                  <a:pt x="408198" y="1015357"/>
                </a:lnTo>
                <a:lnTo>
                  <a:pt x="445762" y="1039439"/>
                </a:lnTo>
                <a:lnTo>
                  <a:pt x="484533" y="1061733"/>
                </a:lnTo>
                <a:lnTo>
                  <a:pt x="524453" y="1082179"/>
                </a:lnTo>
                <a:lnTo>
                  <a:pt x="565463" y="1100720"/>
                </a:lnTo>
                <a:lnTo>
                  <a:pt x="607506" y="1117298"/>
                </a:lnTo>
                <a:lnTo>
                  <a:pt x="650523" y="1131854"/>
                </a:lnTo>
                <a:lnTo>
                  <a:pt x="694457" y="1144331"/>
                </a:lnTo>
                <a:lnTo>
                  <a:pt x="739248" y="1154669"/>
                </a:lnTo>
                <a:lnTo>
                  <a:pt x="784839" y="1162811"/>
                </a:lnTo>
                <a:lnTo>
                  <a:pt x="831172" y="1168699"/>
                </a:lnTo>
                <a:lnTo>
                  <a:pt x="878188" y="1172275"/>
                </a:lnTo>
                <a:lnTo>
                  <a:pt x="925830" y="1173479"/>
                </a:lnTo>
                <a:lnTo>
                  <a:pt x="973471" y="1172275"/>
                </a:lnTo>
                <a:lnTo>
                  <a:pt x="1020487" y="1168699"/>
                </a:lnTo>
                <a:lnTo>
                  <a:pt x="1066820" y="1162811"/>
                </a:lnTo>
                <a:lnTo>
                  <a:pt x="1112411" y="1154669"/>
                </a:lnTo>
                <a:lnTo>
                  <a:pt x="1157202" y="1144331"/>
                </a:lnTo>
                <a:lnTo>
                  <a:pt x="1201136" y="1131854"/>
                </a:lnTo>
                <a:lnTo>
                  <a:pt x="1244153" y="1117298"/>
                </a:lnTo>
                <a:lnTo>
                  <a:pt x="1286196" y="1100720"/>
                </a:lnTo>
                <a:lnTo>
                  <a:pt x="1310639" y="1089670"/>
                </a:lnTo>
                <a:lnTo>
                  <a:pt x="131063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26379" y="0"/>
            <a:ext cx="836930" cy="428625"/>
          </a:xfrm>
          <a:custGeom>
            <a:avLst/>
            <a:gdLst/>
            <a:ahLst/>
            <a:cxnLst/>
            <a:rect l="l" t="t" r="r" b="b"/>
            <a:pathLst>
              <a:path w="836929" h="428625">
                <a:moveTo>
                  <a:pt x="836104" y="0"/>
                </a:moveTo>
                <a:lnTo>
                  <a:pt x="571" y="0"/>
                </a:lnTo>
                <a:lnTo>
                  <a:pt x="0" y="9905"/>
                </a:lnTo>
                <a:lnTo>
                  <a:pt x="2814" y="58687"/>
                </a:lnTo>
                <a:lnTo>
                  <a:pt x="11050" y="105818"/>
                </a:lnTo>
                <a:lnTo>
                  <a:pt x="24391" y="150982"/>
                </a:lnTo>
                <a:lnTo>
                  <a:pt x="42525" y="193867"/>
                </a:lnTo>
                <a:lnTo>
                  <a:pt x="65137" y="234159"/>
                </a:lnTo>
                <a:lnTo>
                  <a:pt x="91913" y="271543"/>
                </a:lnTo>
                <a:lnTo>
                  <a:pt x="122539" y="305704"/>
                </a:lnTo>
                <a:lnTo>
                  <a:pt x="156700" y="336330"/>
                </a:lnTo>
                <a:lnTo>
                  <a:pt x="194084" y="363106"/>
                </a:lnTo>
                <a:lnTo>
                  <a:pt x="234376" y="385718"/>
                </a:lnTo>
                <a:lnTo>
                  <a:pt x="277261" y="403852"/>
                </a:lnTo>
                <a:lnTo>
                  <a:pt x="322425" y="417193"/>
                </a:lnTo>
                <a:lnTo>
                  <a:pt x="369556" y="425429"/>
                </a:lnTo>
                <a:lnTo>
                  <a:pt x="418338" y="428244"/>
                </a:lnTo>
                <a:lnTo>
                  <a:pt x="467119" y="425429"/>
                </a:lnTo>
                <a:lnTo>
                  <a:pt x="514250" y="417193"/>
                </a:lnTo>
                <a:lnTo>
                  <a:pt x="559414" y="403852"/>
                </a:lnTo>
                <a:lnTo>
                  <a:pt x="602299" y="385718"/>
                </a:lnTo>
                <a:lnTo>
                  <a:pt x="642591" y="363106"/>
                </a:lnTo>
                <a:lnTo>
                  <a:pt x="679975" y="336330"/>
                </a:lnTo>
                <a:lnTo>
                  <a:pt x="714136" y="305704"/>
                </a:lnTo>
                <a:lnTo>
                  <a:pt x="744762" y="271543"/>
                </a:lnTo>
                <a:lnTo>
                  <a:pt x="771538" y="234159"/>
                </a:lnTo>
                <a:lnTo>
                  <a:pt x="794150" y="193867"/>
                </a:lnTo>
                <a:lnTo>
                  <a:pt x="812284" y="150982"/>
                </a:lnTo>
                <a:lnTo>
                  <a:pt x="825625" y="105818"/>
                </a:lnTo>
                <a:lnTo>
                  <a:pt x="833861" y="58687"/>
                </a:lnTo>
                <a:lnTo>
                  <a:pt x="836676" y="9905"/>
                </a:lnTo>
                <a:lnTo>
                  <a:pt x="836104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64183" y="2969209"/>
            <a:ext cx="439483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40" b="0">
                <a:solidFill>
                  <a:srgbClr val="6E772D"/>
                </a:solidFill>
                <a:latin typeface="Lato Light"/>
                <a:cs typeface="Lato Light"/>
              </a:rPr>
              <a:t>A</a:t>
            </a:r>
            <a:r>
              <a:rPr dirty="0" sz="1800" spc="-3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800" spc="20" b="0">
                <a:solidFill>
                  <a:srgbClr val="6E772D"/>
                </a:solidFill>
                <a:latin typeface="Lato Light"/>
                <a:cs typeface="Lato Light"/>
              </a:rPr>
              <a:t>print</a:t>
            </a:r>
            <a:r>
              <a:rPr dirty="0" sz="1800" spc="-3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800" spc="25" b="0">
                <a:solidFill>
                  <a:srgbClr val="6E772D"/>
                </a:solidFill>
                <a:latin typeface="Lato Light"/>
                <a:cs typeface="Lato Light"/>
              </a:rPr>
              <a:t>disability</a:t>
            </a:r>
            <a:r>
              <a:rPr dirty="0" sz="1800" spc="-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800" spc="20" b="0">
                <a:solidFill>
                  <a:srgbClr val="6E772D"/>
                </a:solidFill>
                <a:latin typeface="Lato Light"/>
                <a:cs typeface="Lato Light"/>
              </a:rPr>
              <a:t>is</a:t>
            </a:r>
            <a:r>
              <a:rPr dirty="0" sz="1800" spc="-3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800" spc="20" b="0">
                <a:solidFill>
                  <a:srgbClr val="6E772D"/>
                </a:solidFill>
                <a:latin typeface="Lato Light"/>
                <a:cs typeface="Lato Light"/>
              </a:rPr>
              <a:t>a</a:t>
            </a:r>
            <a:r>
              <a:rPr dirty="0" sz="1800" spc="-2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800" spc="20" b="0">
                <a:solidFill>
                  <a:srgbClr val="6E772D"/>
                </a:solidFill>
                <a:latin typeface="Lato Light"/>
                <a:cs typeface="Lato Light"/>
              </a:rPr>
              <a:t>difficulty</a:t>
            </a:r>
            <a:r>
              <a:rPr dirty="0" sz="1800" spc="-4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800" spc="15" b="0">
                <a:solidFill>
                  <a:srgbClr val="6E772D"/>
                </a:solidFill>
                <a:latin typeface="Lato Light"/>
                <a:cs typeface="Lato Light"/>
              </a:rPr>
              <a:t>or</a:t>
            </a:r>
            <a:r>
              <a:rPr dirty="0" sz="1800" spc="-3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800" spc="25" b="0">
                <a:solidFill>
                  <a:srgbClr val="6E772D"/>
                </a:solidFill>
                <a:latin typeface="Lato Light"/>
                <a:cs typeface="Lato Light"/>
              </a:rPr>
              <a:t>inability</a:t>
            </a:r>
            <a:r>
              <a:rPr dirty="0" sz="1800" spc="-1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800" spc="20" b="0">
                <a:solidFill>
                  <a:srgbClr val="6E772D"/>
                </a:solidFill>
                <a:latin typeface="Lato Light"/>
                <a:cs typeface="Lato Light"/>
              </a:rPr>
              <a:t>to  read </a:t>
            </a:r>
            <a:r>
              <a:rPr dirty="0" sz="1800" spc="15" b="0">
                <a:solidFill>
                  <a:srgbClr val="6E772D"/>
                </a:solidFill>
                <a:latin typeface="Lato Light"/>
                <a:cs typeface="Lato Light"/>
              </a:rPr>
              <a:t>printed </a:t>
            </a:r>
            <a:r>
              <a:rPr dirty="0" sz="1800" spc="25" b="0">
                <a:solidFill>
                  <a:srgbClr val="6E772D"/>
                </a:solidFill>
                <a:latin typeface="Lato Light"/>
                <a:cs typeface="Lato Light"/>
              </a:rPr>
              <a:t>material </a:t>
            </a:r>
            <a:r>
              <a:rPr dirty="0" sz="1800" spc="15" b="0">
                <a:solidFill>
                  <a:srgbClr val="6E772D"/>
                </a:solidFill>
                <a:latin typeface="Lato Light"/>
                <a:cs typeface="Lato Light"/>
              </a:rPr>
              <a:t>due </a:t>
            </a:r>
            <a:r>
              <a:rPr dirty="0" sz="1800" spc="20" b="0">
                <a:solidFill>
                  <a:srgbClr val="6E772D"/>
                </a:solidFill>
                <a:latin typeface="Lato Light"/>
                <a:cs typeface="Lato Light"/>
              </a:rPr>
              <a:t>to a </a:t>
            </a:r>
            <a:r>
              <a:rPr dirty="0" sz="1800" spc="15" b="0">
                <a:solidFill>
                  <a:srgbClr val="6E772D"/>
                </a:solidFill>
                <a:latin typeface="Lato Light"/>
                <a:cs typeface="Lato Light"/>
              </a:rPr>
              <a:t>perceptual,  </a:t>
            </a:r>
            <a:r>
              <a:rPr dirty="0" sz="1800" spc="20" b="0">
                <a:solidFill>
                  <a:srgbClr val="6E772D"/>
                </a:solidFill>
                <a:latin typeface="Lato Light"/>
                <a:cs typeface="Lato Light"/>
              </a:rPr>
              <a:t>physical </a:t>
            </a:r>
            <a:r>
              <a:rPr dirty="0" sz="1800" spc="15" b="0">
                <a:solidFill>
                  <a:srgbClr val="6E772D"/>
                </a:solidFill>
                <a:latin typeface="Lato Light"/>
                <a:cs typeface="Lato Light"/>
              </a:rPr>
              <a:t>or </a:t>
            </a:r>
            <a:r>
              <a:rPr dirty="0" sz="1800" spc="20" b="0">
                <a:solidFill>
                  <a:srgbClr val="6E772D"/>
                </a:solidFill>
                <a:latin typeface="Lato Light"/>
                <a:cs typeface="Lato Light"/>
              </a:rPr>
              <a:t>visual </a:t>
            </a:r>
            <a:r>
              <a:rPr dirty="0" sz="1800" spc="25" b="0">
                <a:solidFill>
                  <a:srgbClr val="6E772D"/>
                </a:solidFill>
                <a:latin typeface="Lato Light"/>
                <a:cs typeface="Lato Light"/>
              </a:rPr>
              <a:t>disability</a:t>
            </a:r>
            <a:r>
              <a:rPr dirty="0" sz="1800" spc="-1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800" spc="5" b="0">
                <a:solidFill>
                  <a:srgbClr val="6E772D"/>
                </a:solidFill>
                <a:latin typeface="Lato Light"/>
                <a:cs typeface="Lato Light"/>
              </a:rPr>
              <a:t>[1].</a:t>
            </a:r>
            <a:endParaRPr sz="1800">
              <a:latin typeface="Lato Light"/>
              <a:cs typeface="Lat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54952" y="527304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154686" y="0"/>
                </a:moveTo>
                <a:lnTo>
                  <a:pt x="105777" y="7882"/>
                </a:lnTo>
                <a:lnTo>
                  <a:pt x="63313" y="29833"/>
                </a:lnTo>
                <a:lnTo>
                  <a:pt x="29833" y="63313"/>
                </a:lnTo>
                <a:lnTo>
                  <a:pt x="7882" y="105777"/>
                </a:lnTo>
                <a:lnTo>
                  <a:pt x="0" y="154686"/>
                </a:lnTo>
                <a:lnTo>
                  <a:pt x="7882" y="203594"/>
                </a:lnTo>
                <a:lnTo>
                  <a:pt x="29833" y="246058"/>
                </a:lnTo>
                <a:lnTo>
                  <a:pt x="63313" y="279538"/>
                </a:lnTo>
                <a:lnTo>
                  <a:pt x="105777" y="301489"/>
                </a:lnTo>
                <a:lnTo>
                  <a:pt x="154686" y="309372"/>
                </a:lnTo>
                <a:lnTo>
                  <a:pt x="203594" y="301489"/>
                </a:lnTo>
                <a:lnTo>
                  <a:pt x="246058" y="279538"/>
                </a:lnTo>
                <a:lnTo>
                  <a:pt x="279538" y="246058"/>
                </a:lnTo>
                <a:lnTo>
                  <a:pt x="301489" y="203594"/>
                </a:lnTo>
                <a:lnTo>
                  <a:pt x="309372" y="154686"/>
                </a:lnTo>
                <a:lnTo>
                  <a:pt x="301489" y="105777"/>
                </a:lnTo>
                <a:lnTo>
                  <a:pt x="279538" y="63313"/>
                </a:lnTo>
                <a:lnTo>
                  <a:pt x="246058" y="29833"/>
                </a:lnTo>
                <a:lnTo>
                  <a:pt x="203594" y="7882"/>
                </a:lnTo>
                <a:lnTo>
                  <a:pt x="15468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98764" y="1857755"/>
            <a:ext cx="118871" cy="11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95172" y="428244"/>
            <a:ext cx="172212" cy="172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06570" y="619902"/>
            <a:ext cx="239140" cy="2460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79892" y="4375403"/>
            <a:ext cx="118872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68132" y="1236759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4" h="343534">
                <a:moveTo>
                  <a:pt x="152481" y="0"/>
                </a:moveTo>
                <a:lnTo>
                  <a:pt x="149098" y="855"/>
                </a:lnTo>
                <a:lnTo>
                  <a:pt x="0" y="260062"/>
                </a:lnTo>
                <a:lnTo>
                  <a:pt x="11189" y="278735"/>
                </a:lnTo>
                <a:lnTo>
                  <a:pt x="44094" y="311604"/>
                </a:lnTo>
                <a:lnTo>
                  <a:pt x="89003" y="336802"/>
                </a:lnTo>
                <a:lnTo>
                  <a:pt x="133580" y="343279"/>
                </a:lnTo>
                <a:lnTo>
                  <a:pt x="154940" y="338802"/>
                </a:lnTo>
                <a:lnTo>
                  <a:pt x="194119" y="315085"/>
                </a:lnTo>
                <a:lnTo>
                  <a:pt x="227584" y="271746"/>
                </a:lnTo>
                <a:lnTo>
                  <a:pt x="228916" y="268571"/>
                </a:lnTo>
                <a:lnTo>
                  <a:pt x="112902" y="268571"/>
                </a:lnTo>
                <a:lnTo>
                  <a:pt x="107823" y="267809"/>
                </a:lnTo>
                <a:lnTo>
                  <a:pt x="103646" y="265332"/>
                </a:lnTo>
                <a:lnTo>
                  <a:pt x="99695" y="263110"/>
                </a:lnTo>
                <a:lnTo>
                  <a:pt x="96266" y="260062"/>
                </a:lnTo>
                <a:lnTo>
                  <a:pt x="93472" y="256252"/>
                </a:lnTo>
                <a:lnTo>
                  <a:pt x="137033" y="180560"/>
                </a:lnTo>
                <a:lnTo>
                  <a:pt x="142875" y="180179"/>
                </a:lnTo>
                <a:lnTo>
                  <a:pt x="244164" y="180179"/>
                </a:lnTo>
                <a:lnTo>
                  <a:pt x="232245" y="155249"/>
                </a:lnTo>
                <a:lnTo>
                  <a:pt x="199263" y="128363"/>
                </a:lnTo>
                <a:lnTo>
                  <a:pt x="173227" y="117568"/>
                </a:lnTo>
                <a:lnTo>
                  <a:pt x="217424" y="40733"/>
                </a:lnTo>
                <a:lnTo>
                  <a:pt x="186182" y="15841"/>
                </a:lnTo>
                <a:lnTo>
                  <a:pt x="159781" y="2204"/>
                </a:lnTo>
                <a:lnTo>
                  <a:pt x="152481" y="0"/>
                </a:lnTo>
                <a:close/>
              </a:path>
              <a:path w="248284" h="343534">
                <a:moveTo>
                  <a:pt x="244164" y="180179"/>
                </a:moveTo>
                <a:lnTo>
                  <a:pt x="142875" y="180179"/>
                </a:lnTo>
                <a:lnTo>
                  <a:pt x="148082" y="181195"/>
                </a:lnTo>
                <a:lnTo>
                  <a:pt x="152526" y="183735"/>
                </a:lnTo>
                <a:lnTo>
                  <a:pt x="160811" y="191877"/>
                </a:lnTo>
                <a:lnTo>
                  <a:pt x="163369" y="203531"/>
                </a:lnTo>
                <a:lnTo>
                  <a:pt x="160188" y="218686"/>
                </a:lnTo>
                <a:lnTo>
                  <a:pt x="134889" y="259427"/>
                </a:lnTo>
                <a:lnTo>
                  <a:pt x="112902" y="268571"/>
                </a:lnTo>
                <a:lnTo>
                  <a:pt x="228916" y="268571"/>
                </a:lnTo>
                <a:lnTo>
                  <a:pt x="246393" y="226929"/>
                </a:lnTo>
                <a:lnTo>
                  <a:pt x="247951" y="188100"/>
                </a:lnTo>
                <a:lnTo>
                  <a:pt x="244164" y="180179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56445" y="3317986"/>
            <a:ext cx="219305" cy="237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52906" y="1997455"/>
            <a:ext cx="39890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DD6F2C"/>
                </a:solidFill>
                <a:latin typeface="Arial"/>
                <a:cs typeface="Arial"/>
              </a:rPr>
              <a:t>What</a:t>
            </a:r>
            <a:r>
              <a:rPr dirty="0" sz="3000" spc="-29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DD6F2C"/>
                </a:solidFill>
                <a:latin typeface="Arial"/>
                <a:cs typeface="Arial"/>
              </a:rPr>
              <a:t>is</a:t>
            </a:r>
            <a:r>
              <a:rPr dirty="0" sz="3000" spc="-285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3000" spc="114">
                <a:solidFill>
                  <a:srgbClr val="DD6F2C"/>
                </a:solidFill>
                <a:latin typeface="Arial"/>
                <a:cs typeface="Arial"/>
              </a:rPr>
              <a:t>print</a:t>
            </a:r>
            <a:r>
              <a:rPr dirty="0" sz="3000" spc="-285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3000" spc="65">
                <a:solidFill>
                  <a:srgbClr val="DD6F2C"/>
                </a:solidFill>
                <a:latin typeface="Arial"/>
                <a:cs typeface="Arial"/>
              </a:rPr>
              <a:t>disability?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523"/>
            <a:ext cx="1905000" cy="1332230"/>
          </a:xfrm>
          <a:custGeom>
            <a:avLst/>
            <a:gdLst/>
            <a:ahLst/>
            <a:cxnLst/>
            <a:rect l="l" t="t" r="r" b="b"/>
            <a:pathLst>
              <a:path w="1905000" h="1332229">
                <a:moveTo>
                  <a:pt x="0" y="0"/>
                </a:moveTo>
                <a:lnTo>
                  <a:pt x="0" y="1331964"/>
                </a:lnTo>
                <a:lnTo>
                  <a:pt x="1874901" y="1331964"/>
                </a:lnTo>
                <a:lnTo>
                  <a:pt x="1885715" y="1283232"/>
                </a:lnTo>
                <a:lnTo>
                  <a:pt x="1894276" y="1234094"/>
                </a:lnTo>
                <a:lnTo>
                  <a:pt x="1900404" y="1184727"/>
                </a:lnTo>
                <a:lnTo>
                  <a:pt x="1903917" y="1135307"/>
                </a:lnTo>
                <a:lnTo>
                  <a:pt x="1904634" y="1086010"/>
                </a:lnTo>
                <a:lnTo>
                  <a:pt x="1902375" y="1037012"/>
                </a:lnTo>
                <a:lnTo>
                  <a:pt x="1896959" y="988489"/>
                </a:lnTo>
                <a:lnTo>
                  <a:pt x="1888205" y="940618"/>
                </a:lnTo>
                <a:lnTo>
                  <a:pt x="1875931" y="893575"/>
                </a:lnTo>
                <a:lnTo>
                  <a:pt x="1859957" y="847536"/>
                </a:lnTo>
                <a:lnTo>
                  <a:pt x="1840102" y="802678"/>
                </a:lnTo>
                <a:lnTo>
                  <a:pt x="1816709" y="760316"/>
                </a:lnTo>
                <a:lnTo>
                  <a:pt x="1789703" y="720219"/>
                </a:lnTo>
                <a:lnTo>
                  <a:pt x="1759362" y="682578"/>
                </a:lnTo>
                <a:lnTo>
                  <a:pt x="1725962" y="647586"/>
                </a:lnTo>
                <a:lnTo>
                  <a:pt x="1689781" y="615432"/>
                </a:lnTo>
                <a:lnTo>
                  <a:pt x="1651095" y="586309"/>
                </a:lnTo>
                <a:lnTo>
                  <a:pt x="1610181" y="560408"/>
                </a:lnTo>
                <a:lnTo>
                  <a:pt x="1567316" y="537920"/>
                </a:lnTo>
                <a:lnTo>
                  <a:pt x="1522777" y="519037"/>
                </a:lnTo>
                <a:lnTo>
                  <a:pt x="1476841" y="503949"/>
                </a:lnTo>
                <a:lnTo>
                  <a:pt x="1429785" y="492849"/>
                </a:lnTo>
                <a:lnTo>
                  <a:pt x="1381887" y="485927"/>
                </a:lnTo>
                <a:lnTo>
                  <a:pt x="1336667" y="483182"/>
                </a:lnTo>
                <a:lnTo>
                  <a:pt x="1272291" y="484855"/>
                </a:lnTo>
                <a:lnTo>
                  <a:pt x="1223191" y="490127"/>
                </a:lnTo>
                <a:lnTo>
                  <a:pt x="1174362" y="498402"/>
                </a:lnTo>
                <a:lnTo>
                  <a:pt x="1125777" y="509267"/>
                </a:lnTo>
                <a:lnTo>
                  <a:pt x="1077410" y="522303"/>
                </a:lnTo>
                <a:lnTo>
                  <a:pt x="1029233" y="537094"/>
                </a:lnTo>
                <a:lnTo>
                  <a:pt x="981220" y="553223"/>
                </a:lnTo>
                <a:lnTo>
                  <a:pt x="933345" y="570275"/>
                </a:lnTo>
                <a:lnTo>
                  <a:pt x="837900" y="605477"/>
                </a:lnTo>
                <a:lnTo>
                  <a:pt x="790276" y="622795"/>
                </a:lnTo>
                <a:lnTo>
                  <a:pt x="742683" y="639368"/>
                </a:lnTo>
                <a:lnTo>
                  <a:pt x="699651" y="653084"/>
                </a:lnTo>
                <a:lnTo>
                  <a:pt x="655842" y="664584"/>
                </a:lnTo>
                <a:lnTo>
                  <a:pt x="611540" y="672494"/>
                </a:lnTo>
                <a:lnTo>
                  <a:pt x="567029" y="675436"/>
                </a:lnTo>
                <a:lnTo>
                  <a:pt x="555115" y="675205"/>
                </a:lnTo>
                <a:lnTo>
                  <a:pt x="470002" y="657955"/>
                </a:lnTo>
                <a:lnTo>
                  <a:pt x="424270" y="635766"/>
                </a:lnTo>
                <a:lnTo>
                  <a:pt x="382325" y="606264"/>
                </a:lnTo>
                <a:lnTo>
                  <a:pt x="344227" y="570768"/>
                </a:lnTo>
                <a:lnTo>
                  <a:pt x="310041" y="530596"/>
                </a:lnTo>
                <a:lnTo>
                  <a:pt x="279830" y="487068"/>
                </a:lnTo>
                <a:lnTo>
                  <a:pt x="253657" y="441502"/>
                </a:lnTo>
                <a:lnTo>
                  <a:pt x="230720" y="394735"/>
                </a:lnTo>
                <a:lnTo>
                  <a:pt x="209669" y="347043"/>
                </a:lnTo>
                <a:lnTo>
                  <a:pt x="169449" y="250808"/>
                </a:lnTo>
                <a:lnTo>
                  <a:pt x="148394" y="203227"/>
                </a:lnTo>
                <a:lnTo>
                  <a:pt x="125450" y="156645"/>
                </a:lnTo>
                <a:lnTo>
                  <a:pt x="99674" y="111544"/>
                </a:lnTo>
                <a:lnTo>
                  <a:pt x="54939" y="51057"/>
                </a:lnTo>
                <a:lnTo>
                  <a:pt x="28670" y="23947"/>
                </a:lnTo>
                <a:lnTo>
                  <a:pt x="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914897" y="3170173"/>
            <a:ext cx="3229610" cy="1973580"/>
            <a:chOff x="5914897" y="3170173"/>
            <a:chExt cx="3229610" cy="1973580"/>
          </a:xfrm>
        </p:grpSpPr>
        <p:sp>
          <p:nvSpPr>
            <p:cNvPr id="5" name="object 5"/>
            <p:cNvSpPr/>
            <p:nvPr/>
          </p:nvSpPr>
          <p:spPr>
            <a:xfrm>
              <a:off x="5927598" y="3182873"/>
              <a:ext cx="3216910" cy="1960880"/>
            </a:xfrm>
            <a:custGeom>
              <a:avLst/>
              <a:gdLst/>
              <a:ahLst/>
              <a:cxnLst/>
              <a:rect l="l" t="t" r="r" b="b"/>
              <a:pathLst>
                <a:path w="3216909" h="1960879">
                  <a:moveTo>
                    <a:pt x="2359152" y="160020"/>
                  </a:moveTo>
                  <a:lnTo>
                    <a:pt x="2350986" y="109435"/>
                  </a:lnTo>
                  <a:lnTo>
                    <a:pt x="2328278" y="65519"/>
                  </a:lnTo>
                  <a:lnTo>
                    <a:pt x="2293632" y="30873"/>
                  </a:lnTo>
                  <a:lnTo>
                    <a:pt x="2249716" y="8166"/>
                  </a:lnTo>
                  <a:lnTo>
                    <a:pt x="2199132" y="0"/>
                  </a:lnTo>
                  <a:lnTo>
                    <a:pt x="160020" y="0"/>
                  </a:lnTo>
                  <a:lnTo>
                    <a:pt x="109423" y="8166"/>
                  </a:lnTo>
                  <a:lnTo>
                    <a:pt x="65506" y="30873"/>
                  </a:lnTo>
                  <a:lnTo>
                    <a:pt x="30861" y="65519"/>
                  </a:lnTo>
                  <a:lnTo>
                    <a:pt x="8153" y="109435"/>
                  </a:lnTo>
                  <a:lnTo>
                    <a:pt x="0" y="160020"/>
                  </a:lnTo>
                  <a:lnTo>
                    <a:pt x="0" y="800100"/>
                  </a:lnTo>
                  <a:lnTo>
                    <a:pt x="8153" y="850684"/>
                  </a:lnTo>
                  <a:lnTo>
                    <a:pt x="30861" y="894613"/>
                  </a:lnTo>
                  <a:lnTo>
                    <a:pt x="65506" y="929246"/>
                  </a:lnTo>
                  <a:lnTo>
                    <a:pt x="109423" y="951966"/>
                  </a:lnTo>
                  <a:lnTo>
                    <a:pt x="160020" y="960120"/>
                  </a:lnTo>
                  <a:lnTo>
                    <a:pt x="2199132" y="960120"/>
                  </a:lnTo>
                  <a:lnTo>
                    <a:pt x="2249716" y="951966"/>
                  </a:lnTo>
                  <a:lnTo>
                    <a:pt x="2293632" y="929246"/>
                  </a:lnTo>
                  <a:lnTo>
                    <a:pt x="2328278" y="894613"/>
                  </a:lnTo>
                  <a:lnTo>
                    <a:pt x="2350986" y="850684"/>
                  </a:lnTo>
                  <a:lnTo>
                    <a:pt x="2359152" y="800100"/>
                  </a:lnTo>
                  <a:lnTo>
                    <a:pt x="2359152" y="160020"/>
                  </a:lnTo>
                  <a:close/>
                </a:path>
                <a:path w="3216909" h="1960879">
                  <a:moveTo>
                    <a:pt x="3216389" y="632472"/>
                  </a:moveTo>
                  <a:lnTo>
                    <a:pt x="3166021" y="679716"/>
                  </a:lnTo>
                  <a:lnTo>
                    <a:pt x="3121279" y="740194"/>
                  </a:lnTo>
                  <a:lnTo>
                    <a:pt x="3095510" y="785304"/>
                  </a:lnTo>
                  <a:lnTo>
                    <a:pt x="3072574" y="831888"/>
                  </a:lnTo>
                  <a:lnTo>
                    <a:pt x="3051518" y="879462"/>
                  </a:lnTo>
                  <a:lnTo>
                    <a:pt x="3011309" y="975702"/>
                  </a:lnTo>
                  <a:lnTo>
                    <a:pt x="2990265" y="1023391"/>
                  </a:lnTo>
                  <a:lnTo>
                    <a:pt x="2967355" y="1070152"/>
                  </a:lnTo>
                  <a:lnTo>
                    <a:pt x="2941142" y="1115720"/>
                  </a:lnTo>
                  <a:lnTo>
                    <a:pt x="2910916" y="1159256"/>
                  </a:lnTo>
                  <a:lnTo>
                    <a:pt x="2876727" y="1199426"/>
                  </a:lnTo>
                  <a:lnTo>
                    <a:pt x="2838627" y="1234922"/>
                  </a:lnTo>
                  <a:lnTo>
                    <a:pt x="2796692" y="1264424"/>
                  </a:lnTo>
                  <a:lnTo>
                    <a:pt x="2750972" y="1286611"/>
                  </a:lnTo>
                  <a:lnTo>
                    <a:pt x="2701544" y="1300162"/>
                  </a:lnTo>
                  <a:lnTo>
                    <a:pt x="2653919" y="1304086"/>
                  </a:lnTo>
                  <a:lnTo>
                    <a:pt x="2609431" y="1301153"/>
                  </a:lnTo>
                  <a:lnTo>
                    <a:pt x="2565146" y="1293241"/>
                  </a:lnTo>
                  <a:lnTo>
                    <a:pt x="2521331" y="1281734"/>
                  </a:lnTo>
                  <a:lnTo>
                    <a:pt x="2478278" y="1268018"/>
                  </a:lnTo>
                  <a:lnTo>
                    <a:pt x="2430678" y="1251458"/>
                  </a:lnTo>
                  <a:lnTo>
                    <a:pt x="2287613" y="1198930"/>
                  </a:lnTo>
                  <a:lnTo>
                    <a:pt x="2239734" y="1181874"/>
                  </a:lnTo>
                  <a:lnTo>
                    <a:pt x="2191728" y="1165745"/>
                  </a:lnTo>
                  <a:lnTo>
                    <a:pt x="2143556" y="1150962"/>
                  </a:lnTo>
                  <a:lnTo>
                    <a:pt x="2095195" y="1137920"/>
                  </a:lnTo>
                  <a:lnTo>
                    <a:pt x="2046605" y="1127061"/>
                  </a:lnTo>
                  <a:lnTo>
                    <a:pt x="1997786" y="1118781"/>
                  </a:lnTo>
                  <a:lnTo>
                    <a:pt x="1948675" y="1113510"/>
                  </a:lnTo>
                  <a:lnTo>
                    <a:pt x="1899285" y="1111656"/>
                  </a:lnTo>
                  <a:lnTo>
                    <a:pt x="1884299" y="1111834"/>
                  </a:lnTo>
                  <a:lnTo>
                    <a:pt x="1839087" y="1114577"/>
                  </a:lnTo>
                  <a:lnTo>
                    <a:pt x="1791182" y="1121511"/>
                  </a:lnTo>
                  <a:lnTo>
                    <a:pt x="1744129" y="1132611"/>
                  </a:lnTo>
                  <a:lnTo>
                    <a:pt x="1698193" y="1147699"/>
                  </a:lnTo>
                  <a:lnTo>
                    <a:pt x="1653654" y="1166571"/>
                  </a:lnTo>
                  <a:lnTo>
                    <a:pt x="1610791" y="1189062"/>
                  </a:lnTo>
                  <a:lnTo>
                    <a:pt x="1569872" y="1214970"/>
                  </a:lnTo>
                  <a:lnTo>
                    <a:pt x="1531188" y="1244092"/>
                  </a:lnTo>
                  <a:lnTo>
                    <a:pt x="1495005" y="1276248"/>
                  </a:lnTo>
                  <a:lnTo>
                    <a:pt x="1461604" y="1311236"/>
                  </a:lnTo>
                  <a:lnTo>
                    <a:pt x="1431264" y="1348879"/>
                  </a:lnTo>
                  <a:lnTo>
                    <a:pt x="1404251" y="1388973"/>
                  </a:lnTo>
                  <a:lnTo>
                    <a:pt x="1380871" y="1431328"/>
                  </a:lnTo>
                  <a:lnTo>
                    <a:pt x="1361008" y="1476197"/>
                  </a:lnTo>
                  <a:lnTo>
                    <a:pt x="1345031" y="1522234"/>
                  </a:lnTo>
                  <a:lnTo>
                    <a:pt x="1332763" y="1569275"/>
                  </a:lnTo>
                  <a:lnTo>
                    <a:pt x="1324013" y="1617141"/>
                  </a:lnTo>
                  <a:lnTo>
                    <a:pt x="1318590" y="1665668"/>
                  </a:lnTo>
                  <a:lnTo>
                    <a:pt x="1316329" y="1714665"/>
                  </a:lnTo>
                  <a:lnTo>
                    <a:pt x="1317053" y="1763966"/>
                  </a:lnTo>
                  <a:lnTo>
                    <a:pt x="1320558" y="1813382"/>
                  </a:lnTo>
                  <a:lnTo>
                    <a:pt x="1326692" y="1862747"/>
                  </a:lnTo>
                  <a:lnTo>
                    <a:pt x="1335252" y="1911883"/>
                  </a:lnTo>
                  <a:lnTo>
                    <a:pt x="1346073" y="1960626"/>
                  </a:lnTo>
                  <a:lnTo>
                    <a:pt x="3216389" y="1960626"/>
                  </a:lnTo>
                  <a:lnTo>
                    <a:pt x="3216389" y="1304099"/>
                  </a:lnTo>
                  <a:lnTo>
                    <a:pt x="3216389" y="632472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27597" y="3182873"/>
              <a:ext cx="2359660" cy="960119"/>
            </a:xfrm>
            <a:custGeom>
              <a:avLst/>
              <a:gdLst/>
              <a:ahLst/>
              <a:cxnLst/>
              <a:rect l="l" t="t" r="r" b="b"/>
              <a:pathLst>
                <a:path w="2359659" h="960120">
                  <a:moveTo>
                    <a:pt x="0" y="160019"/>
                  </a:moveTo>
                  <a:lnTo>
                    <a:pt x="8156" y="109435"/>
                  </a:lnTo>
                  <a:lnTo>
                    <a:pt x="30870" y="65507"/>
                  </a:lnTo>
                  <a:lnTo>
                    <a:pt x="65507" y="30870"/>
                  </a:lnTo>
                  <a:lnTo>
                    <a:pt x="109435" y="8156"/>
                  </a:lnTo>
                  <a:lnTo>
                    <a:pt x="160019" y="0"/>
                  </a:lnTo>
                  <a:lnTo>
                    <a:pt x="2199131" y="0"/>
                  </a:lnTo>
                  <a:lnTo>
                    <a:pt x="2249716" y="8156"/>
                  </a:lnTo>
                  <a:lnTo>
                    <a:pt x="2293644" y="30870"/>
                  </a:lnTo>
                  <a:lnTo>
                    <a:pt x="2328281" y="65507"/>
                  </a:lnTo>
                  <a:lnTo>
                    <a:pt x="2350995" y="109435"/>
                  </a:lnTo>
                  <a:lnTo>
                    <a:pt x="2359152" y="160019"/>
                  </a:lnTo>
                  <a:lnTo>
                    <a:pt x="2359152" y="800100"/>
                  </a:lnTo>
                  <a:lnTo>
                    <a:pt x="2350995" y="850679"/>
                  </a:lnTo>
                  <a:lnTo>
                    <a:pt x="2328281" y="894606"/>
                  </a:lnTo>
                  <a:lnTo>
                    <a:pt x="2293644" y="929246"/>
                  </a:lnTo>
                  <a:lnTo>
                    <a:pt x="2249716" y="951962"/>
                  </a:lnTo>
                  <a:lnTo>
                    <a:pt x="2199131" y="960119"/>
                  </a:lnTo>
                  <a:lnTo>
                    <a:pt x="160019" y="960119"/>
                  </a:lnTo>
                  <a:lnTo>
                    <a:pt x="109435" y="951962"/>
                  </a:lnTo>
                  <a:lnTo>
                    <a:pt x="65507" y="929246"/>
                  </a:lnTo>
                  <a:lnTo>
                    <a:pt x="30870" y="894606"/>
                  </a:lnTo>
                  <a:lnTo>
                    <a:pt x="8156" y="850679"/>
                  </a:lnTo>
                  <a:lnTo>
                    <a:pt x="0" y="800100"/>
                  </a:lnTo>
                  <a:lnTo>
                    <a:pt x="0" y="160019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5884417" y="1952498"/>
            <a:ext cx="2644140" cy="984250"/>
            <a:chOff x="5884417" y="1952498"/>
            <a:chExt cx="2644140" cy="984250"/>
          </a:xfrm>
        </p:grpSpPr>
        <p:sp>
          <p:nvSpPr>
            <p:cNvPr id="8" name="object 8"/>
            <p:cNvSpPr/>
            <p:nvPr/>
          </p:nvSpPr>
          <p:spPr>
            <a:xfrm>
              <a:off x="5897117" y="1965198"/>
              <a:ext cx="2618740" cy="958850"/>
            </a:xfrm>
            <a:custGeom>
              <a:avLst/>
              <a:gdLst/>
              <a:ahLst/>
              <a:cxnLst/>
              <a:rect l="l" t="t" r="r" b="b"/>
              <a:pathLst>
                <a:path w="2618740" h="958850">
                  <a:moveTo>
                    <a:pt x="2458466" y="0"/>
                  </a:moveTo>
                  <a:lnTo>
                    <a:pt x="159766" y="0"/>
                  </a:lnTo>
                  <a:lnTo>
                    <a:pt x="109256" y="8142"/>
                  </a:lnTo>
                  <a:lnTo>
                    <a:pt x="65397" y="30817"/>
                  </a:lnTo>
                  <a:lnTo>
                    <a:pt x="30817" y="65397"/>
                  </a:lnTo>
                  <a:lnTo>
                    <a:pt x="8142" y="109256"/>
                  </a:lnTo>
                  <a:lnTo>
                    <a:pt x="0" y="159765"/>
                  </a:lnTo>
                  <a:lnTo>
                    <a:pt x="0" y="798829"/>
                  </a:lnTo>
                  <a:lnTo>
                    <a:pt x="8142" y="849339"/>
                  </a:lnTo>
                  <a:lnTo>
                    <a:pt x="30817" y="893198"/>
                  </a:lnTo>
                  <a:lnTo>
                    <a:pt x="65397" y="927778"/>
                  </a:lnTo>
                  <a:lnTo>
                    <a:pt x="109256" y="950453"/>
                  </a:lnTo>
                  <a:lnTo>
                    <a:pt x="159766" y="958595"/>
                  </a:lnTo>
                  <a:lnTo>
                    <a:pt x="2458466" y="958595"/>
                  </a:lnTo>
                  <a:lnTo>
                    <a:pt x="2508975" y="950453"/>
                  </a:lnTo>
                  <a:lnTo>
                    <a:pt x="2552834" y="927778"/>
                  </a:lnTo>
                  <a:lnTo>
                    <a:pt x="2587414" y="893198"/>
                  </a:lnTo>
                  <a:lnTo>
                    <a:pt x="2610089" y="849339"/>
                  </a:lnTo>
                  <a:lnTo>
                    <a:pt x="2618232" y="798829"/>
                  </a:lnTo>
                  <a:lnTo>
                    <a:pt x="2618232" y="159765"/>
                  </a:lnTo>
                  <a:lnTo>
                    <a:pt x="2610089" y="109256"/>
                  </a:lnTo>
                  <a:lnTo>
                    <a:pt x="2587414" y="65397"/>
                  </a:lnTo>
                  <a:lnTo>
                    <a:pt x="2552834" y="30817"/>
                  </a:lnTo>
                  <a:lnTo>
                    <a:pt x="2508975" y="8142"/>
                  </a:lnTo>
                  <a:lnTo>
                    <a:pt x="2458466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897117" y="1965198"/>
              <a:ext cx="2618740" cy="958850"/>
            </a:xfrm>
            <a:custGeom>
              <a:avLst/>
              <a:gdLst/>
              <a:ahLst/>
              <a:cxnLst/>
              <a:rect l="l" t="t" r="r" b="b"/>
              <a:pathLst>
                <a:path w="2618740" h="958850">
                  <a:moveTo>
                    <a:pt x="0" y="159765"/>
                  </a:moveTo>
                  <a:lnTo>
                    <a:pt x="8142" y="109256"/>
                  </a:lnTo>
                  <a:lnTo>
                    <a:pt x="30817" y="65397"/>
                  </a:lnTo>
                  <a:lnTo>
                    <a:pt x="65397" y="30817"/>
                  </a:lnTo>
                  <a:lnTo>
                    <a:pt x="109256" y="8142"/>
                  </a:lnTo>
                  <a:lnTo>
                    <a:pt x="159766" y="0"/>
                  </a:lnTo>
                  <a:lnTo>
                    <a:pt x="2458466" y="0"/>
                  </a:lnTo>
                  <a:lnTo>
                    <a:pt x="2508975" y="8142"/>
                  </a:lnTo>
                  <a:lnTo>
                    <a:pt x="2552834" y="30817"/>
                  </a:lnTo>
                  <a:lnTo>
                    <a:pt x="2587414" y="65397"/>
                  </a:lnTo>
                  <a:lnTo>
                    <a:pt x="2610089" y="109256"/>
                  </a:lnTo>
                  <a:lnTo>
                    <a:pt x="2618232" y="159765"/>
                  </a:lnTo>
                  <a:lnTo>
                    <a:pt x="2618232" y="798829"/>
                  </a:lnTo>
                  <a:lnTo>
                    <a:pt x="2610089" y="849339"/>
                  </a:lnTo>
                  <a:lnTo>
                    <a:pt x="2587414" y="893198"/>
                  </a:lnTo>
                  <a:lnTo>
                    <a:pt x="2552834" y="927778"/>
                  </a:lnTo>
                  <a:lnTo>
                    <a:pt x="2508975" y="950453"/>
                  </a:lnTo>
                  <a:lnTo>
                    <a:pt x="2458466" y="958595"/>
                  </a:lnTo>
                  <a:lnTo>
                    <a:pt x="159766" y="958595"/>
                  </a:lnTo>
                  <a:lnTo>
                    <a:pt x="109256" y="950453"/>
                  </a:lnTo>
                  <a:lnTo>
                    <a:pt x="65397" y="927778"/>
                  </a:lnTo>
                  <a:lnTo>
                    <a:pt x="30817" y="893198"/>
                  </a:lnTo>
                  <a:lnTo>
                    <a:pt x="8142" y="849339"/>
                  </a:lnTo>
                  <a:lnTo>
                    <a:pt x="0" y="798829"/>
                  </a:lnTo>
                  <a:lnTo>
                    <a:pt x="0" y="159765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463550" y="3452114"/>
            <a:ext cx="3649979" cy="807720"/>
            <a:chOff x="463550" y="3452114"/>
            <a:chExt cx="3649979" cy="807720"/>
          </a:xfrm>
        </p:grpSpPr>
        <p:sp>
          <p:nvSpPr>
            <p:cNvPr id="11" name="object 11"/>
            <p:cNvSpPr/>
            <p:nvPr/>
          </p:nvSpPr>
          <p:spPr>
            <a:xfrm>
              <a:off x="476250" y="3464814"/>
              <a:ext cx="3624579" cy="782320"/>
            </a:xfrm>
            <a:custGeom>
              <a:avLst/>
              <a:gdLst/>
              <a:ahLst/>
              <a:cxnLst/>
              <a:rect l="l" t="t" r="r" b="b"/>
              <a:pathLst>
                <a:path w="3624579" h="782320">
                  <a:moveTo>
                    <a:pt x="3493770" y="0"/>
                  </a:moveTo>
                  <a:lnTo>
                    <a:pt x="130301" y="0"/>
                  </a:lnTo>
                  <a:lnTo>
                    <a:pt x="79584" y="10233"/>
                  </a:lnTo>
                  <a:lnTo>
                    <a:pt x="38166" y="38147"/>
                  </a:lnTo>
                  <a:lnTo>
                    <a:pt x="10240" y="79563"/>
                  </a:lnTo>
                  <a:lnTo>
                    <a:pt x="0" y="130302"/>
                  </a:lnTo>
                  <a:lnTo>
                    <a:pt x="0" y="651510"/>
                  </a:lnTo>
                  <a:lnTo>
                    <a:pt x="10240" y="702227"/>
                  </a:lnTo>
                  <a:lnTo>
                    <a:pt x="38166" y="743645"/>
                  </a:lnTo>
                  <a:lnTo>
                    <a:pt x="79584" y="771571"/>
                  </a:lnTo>
                  <a:lnTo>
                    <a:pt x="130301" y="781812"/>
                  </a:lnTo>
                  <a:lnTo>
                    <a:pt x="3493770" y="781812"/>
                  </a:lnTo>
                  <a:lnTo>
                    <a:pt x="3544508" y="771571"/>
                  </a:lnTo>
                  <a:lnTo>
                    <a:pt x="3585924" y="743645"/>
                  </a:lnTo>
                  <a:lnTo>
                    <a:pt x="3613838" y="702227"/>
                  </a:lnTo>
                  <a:lnTo>
                    <a:pt x="3624072" y="651510"/>
                  </a:lnTo>
                  <a:lnTo>
                    <a:pt x="3624072" y="130302"/>
                  </a:lnTo>
                  <a:lnTo>
                    <a:pt x="3613838" y="79563"/>
                  </a:lnTo>
                  <a:lnTo>
                    <a:pt x="3585924" y="38147"/>
                  </a:lnTo>
                  <a:lnTo>
                    <a:pt x="3544508" y="10233"/>
                  </a:lnTo>
                  <a:lnTo>
                    <a:pt x="3493770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6250" y="3464814"/>
              <a:ext cx="3624579" cy="782320"/>
            </a:xfrm>
            <a:custGeom>
              <a:avLst/>
              <a:gdLst/>
              <a:ahLst/>
              <a:cxnLst/>
              <a:rect l="l" t="t" r="r" b="b"/>
              <a:pathLst>
                <a:path w="3624579" h="782320">
                  <a:moveTo>
                    <a:pt x="0" y="130302"/>
                  </a:moveTo>
                  <a:lnTo>
                    <a:pt x="10240" y="79563"/>
                  </a:lnTo>
                  <a:lnTo>
                    <a:pt x="38166" y="38147"/>
                  </a:lnTo>
                  <a:lnTo>
                    <a:pt x="79584" y="10233"/>
                  </a:lnTo>
                  <a:lnTo>
                    <a:pt x="130301" y="0"/>
                  </a:lnTo>
                  <a:lnTo>
                    <a:pt x="3493770" y="0"/>
                  </a:lnTo>
                  <a:lnTo>
                    <a:pt x="3544508" y="10233"/>
                  </a:lnTo>
                  <a:lnTo>
                    <a:pt x="3585924" y="38147"/>
                  </a:lnTo>
                  <a:lnTo>
                    <a:pt x="3613838" y="79563"/>
                  </a:lnTo>
                  <a:lnTo>
                    <a:pt x="3624072" y="130302"/>
                  </a:lnTo>
                  <a:lnTo>
                    <a:pt x="3624072" y="651510"/>
                  </a:lnTo>
                  <a:lnTo>
                    <a:pt x="3613838" y="702227"/>
                  </a:lnTo>
                  <a:lnTo>
                    <a:pt x="3585924" y="743645"/>
                  </a:lnTo>
                  <a:lnTo>
                    <a:pt x="3544508" y="771571"/>
                  </a:lnTo>
                  <a:lnTo>
                    <a:pt x="3493770" y="781812"/>
                  </a:lnTo>
                  <a:lnTo>
                    <a:pt x="130301" y="781812"/>
                  </a:lnTo>
                  <a:lnTo>
                    <a:pt x="79584" y="771571"/>
                  </a:lnTo>
                  <a:lnTo>
                    <a:pt x="38166" y="743645"/>
                  </a:lnTo>
                  <a:lnTo>
                    <a:pt x="10240" y="702227"/>
                  </a:lnTo>
                  <a:lnTo>
                    <a:pt x="0" y="651510"/>
                  </a:lnTo>
                  <a:lnTo>
                    <a:pt x="0" y="130302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507745" y="1877822"/>
            <a:ext cx="2324100" cy="1229360"/>
            <a:chOff x="507745" y="1877822"/>
            <a:chExt cx="2324100" cy="1229360"/>
          </a:xfrm>
        </p:grpSpPr>
        <p:sp>
          <p:nvSpPr>
            <p:cNvPr id="14" name="object 14"/>
            <p:cNvSpPr/>
            <p:nvPr/>
          </p:nvSpPr>
          <p:spPr>
            <a:xfrm>
              <a:off x="520445" y="1890522"/>
              <a:ext cx="2298700" cy="1203960"/>
            </a:xfrm>
            <a:custGeom>
              <a:avLst/>
              <a:gdLst/>
              <a:ahLst/>
              <a:cxnLst/>
              <a:rect l="l" t="t" r="r" b="b"/>
              <a:pathLst>
                <a:path w="2298700" h="1203960">
                  <a:moveTo>
                    <a:pt x="2097532" y="0"/>
                  </a:moveTo>
                  <a:lnTo>
                    <a:pt x="200660" y="0"/>
                  </a:lnTo>
                  <a:lnTo>
                    <a:pt x="154650" y="5296"/>
                  </a:lnTo>
                  <a:lnTo>
                    <a:pt x="112415" y="20386"/>
                  </a:lnTo>
                  <a:lnTo>
                    <a:pt x="75157" y="44067"/>
                  </a:lnTo>
                  <a:lnTo>
                    <a:pt x="44083" y="75136"/>
                  </a:lnTo>
                  <a:lnTo>
                    <a:pt x="20395" y="112393"/>
                  </a:lnTo>
                  <a:lnTo>
                    <a:pt x="5299" y="154634"/>
                  </a:lnTo>
                  <a:lnTo>
                    <a:pt x="0" y="200659"/>
                  </a:lnTo>
                  <a:lnTo>
                    <a:pt x="0" y="1003300"/>
                  </a:lnTo>
                  <a:lnTo>
                    <a:pt x="5299" y="1049325"/>
                  </a:lnTo>
                  <a:lnTo>
                    <a:pt x="20395" y="1091566"/>
                  </a:lnTo>
                  <a:lnTo>
                    <a:pt x="44083" y="1128823"/>
                  </a:lnTo>
                  <a:lnTo>
                    <a:pt x="75157" y="1159892"/>
                  </a:lnTo>
                  <a:lnTo>
                    <a:pt x="112415" y="1183573"/>
                  </a:lnTo>
                  <a:lnTo>
                    <a:pt x="154650" y="1198663"/>
                  </a:lnTo>
                  <a:lnTo>
                    <a:pt x="200660" y="1203959"/>
                  </a:lnTo>
                  <a:lnTo>
                    <a:pt x="2097532" y="1203959"/>
                  </a:lnTo>
                  <a:lnTo>
                    <a:pt x="2143557" y="1198663"/>
                  </a:lnTo>
                  <a:lnTo>
                    <a:pt x="2185798" y="1183573"/>
                  </a:lnTo>
                  <a:lnTo>
                    <a:pt x="2223055" y="1159892"/>
                  </a:lnTo>
                  <a:lnTo>
                    <a:pt x="2254124" y="1128823"/>
                  </a:lnTo>
                  <a:lnTo>
                    <a:pt x="2277805" y="1091566"/>
                  </a:lnTo>
                  <a:lnTo>
                    <a:pt x="2292895" y="1049325"/>
                  </a:lnTo>
                  <a:lnTo>
                    <a:pt x="2298192" y="1003300"/>
                  </a:lnTo>
                  <a:lnTo>
                    <a:pt x="2298192" y="200659"/>
                  </a:lnTo>
                  <a:lnTo>
                    <a:pt x="2292895" y="154634"/>
                  </a:lnTo>
                  <a:lnTo>
                    <a:pt x="2277805" y="112393"/>
                  </a:lnTo>
                  <a:lnTo>
                    <a:pt x="2254124" y="75136"/>
                  </a:lnTo>
                  <a:lnTo>
                    <a:pt x="2223055" y="44067"/>
                  </a:lnTo>
                  <a:lnTo>
                    <a:pt x="2185798" y="20386"/>
                  </a:lnTo>
                  <a:lnTo>
                    <a:pt x="2143557" y="5296"/>
                  </a:lnTo>
                  <a:lnTo>
                    <a:pt x="209753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0445" y="1890522"/>
              <a:ext cx="2298700" cy="1203960"/>
            </a:xfrm>
            <a:custGeom>
              <a:avLst/>
              <a:gdLst/>
              <a:ahLst/>
              <a:cxnLst/>
              <a:rect l="l" t="t" r="r" b="b"/>
              <a:pathLst>
                <a:path w="2298700" h="1203960">
                  <a:moveTo>
                    <a:pt x="0" y="200659"/>
                  </a:moveTo>
                  <a:lnTo>
                    <a:pt x="5299" y="154634"/>
                  </a:lnTo>
                  <a:lnTo>
                    <a:pt x="20395" y="112393"/>
                  </a:lnTo>
                  <a:lnTo>
                    <a:pt x="44083" y="75136"/>
                  </a:lnTo>
                  <a:lnTo>
                    <a:pt x="75157" y="44067"/>
                  </a:lnTo>
                  <a:lnTo>
                    <a:pt x="112415" y="20386"/>
                  </a:lnTo>
                  <a:lnTo>
                    <a:pt x="154650" y="5296"/>
                  </a:lnTo>
                  <a:lnTo>
                    <a:pt x="200660" y="0"/>
                  </a:lnTo>
                  <a:lnTo>
                    <a:pt x="2097532" y="0"/>
                  </a:lnTo>
                  <a:lnTo>
                    <a:pt x="2143557" y="5296"/>
                  </a:lnTo>
                  <a:lnTo>
                    <a:pt x="2185798" y="20386"/>
                  </a:lnTo>
                  <a:lnTo>
                    <a:pt x="2223055" y="44067"/>
                  </a:lnTo>
                  <a:lnTo>
                    <a:pt x="2254124" y="75136"/>
                  </a:lnTo>
                  <a:lnTo>
                    <a:pt x="2277805" y="112393"/>
                  </a:lnTo>
                  <a:lnTo>
                    <a:pt x="2292895" y="154634"/>
                  </a:lnTo>
                  <a:lnTo>
                    <a:pt x="2298192" y="200659"/>
                  </a:lnTo>
                  <a:lnTo>
                    <a:pt x="2298192" y="1003300"/>
                  </a:lnTo>
                  <a:lnTo>
                    <a:pt x="2292895" y="1049325"/>
                  </a:lnTo>
                  <a:lnTo>
                    <a:pt x="2277805" y="1091566"/>
                  </a:lnTo>
                  <a:lnTo>
                    <a:pt x="2254124" y="1128823"/>
                  </a:lnTo>
                  <a:lnTo>
                    <a:pt x="2223055" y="1159892"/>
                  </a:lnTo>
                  <a:lnTo>
                    <a:pt x="2185798" y="1183573"/>
                  </a:lnTo>
                  <a:lnTo>
                    <a:pt x="2143557" y="1198663"/>
                  </a:lnTo>
                  <a:lnTo>
                    <a:pt x="2097532" y="1203959"/>
                  </a:lnTo>
                  <a:lnTo>
                    <a:pt x="200660" y="1203959"/>
                  </a:lnTo>
                  <a:lnTo>
                    <a:pt x="154650" y="1198663"/>
                  </a:lnTo>
                  <a:lnTo>
                    <a:pt x="112415" y="1183573"/>
                  </a:lnTo>
                  <a:lnTo>
                    <a:pt x="75157" y="1159892"/>
                  </a:lnTo>
                  <a:lnTo>
                    <a:pt x="44083" y="1128823"/>
                  </a:lnTo>
                  <a:lnTo>
                    <a:pt x="20395" y="1091566"/>
                  </a:lnTo>
                  <a:lnTo>
                    <a:pt x="5299" y="1049325"/>
                  </a:lnTo>
                  <a:lnTo>
                    <a:pt x="0" y="1003300"/>
                  </a:lnTo>
                  <a:lnTo>
                    <a:pt x="0" y="200659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121532" y="596900"/>
            <a:ext cx="29152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DD6F2C"/>
                </a:solidFill>
              </a:rPr>
              <a:t>Research</a:t>
            </a:r>
            <a:r>
              <a:rPr dirty="0" spc="-350">
                <a:solidFill>
                  <a:srgbClr val="DD6F2C"/>
                </a:solidFill>
              </a:rPr>
              <a:t> </a:t>
            </a:r>
            <a:r>
              <a:rPr dirty="0" spc="-80">
                <a:solidFill>
                  <a:srgbClr val="DD6F2C"/>
                </a:solidFill>
              </a:rPr>
              <a:t>Problem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66978" y="2106625"/>
            <a:ext cx="191770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5" b="0">
                <a:solidFill>
                  <a:srgbClr val="6E772D"/>
                </a:solidFill>
                <a:latin typeface="Lato Light"/>
                <a:cs typeface="Lato Light"/>
              </a:rPr>
              <a:t>For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visually impaired  people, there is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no such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thing as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separate</a:t>
            </a:r>
            <a:r>
              <a:rPr dirty="0" sz="1400" spc="-24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table  identifying</a:t>
            </a:r>
            <a:r>
              <a:rPr dirty="0" sz="1400" spc="-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tool.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6878" y="2119376"/>
            <a:ext cx="2525395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There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is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no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assistant tool that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scans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graphs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tables in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 way</a:t>
            </a:r>
            <a:r>
              <a:rPr dirty="0" sz="1400" spc="-2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that</a:t>
            </a:r>
            <a:r>
              <a:rPr dirty="0" sz="1400" spc="-4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</a:t>
            </a:r>
            <a:r>
              <a:rPr dirty="0" sz="1400" spc="-2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blind</a:t>
            </a:r>
            <a:r>
              <a:rPr dirty="0" sz="1400" spc="-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person</a:t>
            </a:r>
            <a:r>
              <a:rPr dirty="0" sz="1400" spc="-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can</a:t>
            </a:r>
            <a:r>
              <a:rPr dirty="0" sz="1400" spc="-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5" b="0">
                <a:solidFill>
                  <a:srgbClr val="6E772D"/>
                </a:solidFill>
                <a:latin typeface="Lato Light"/>
                <a:cs typeface="Lato Light"/>
              </a:rPr>
              <a:t>use.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43040" y="3319398"/>
            <a:ext cx="2142490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Rare to find that</a:t>
            </a:r>
            <a:r>
              <a:rPr dirty="0" sz="1400" spc="-1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explaining  graphs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for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blind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or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visually  impaired</a:t>
            </a:r>
            <a:r>
              <a:rPr dirty="0" sz="1400" spc="-3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person.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72813" y="4457130"/>
            <a:ext cx="239061" cy="245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8462" y="1384859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4" h="343535">
                <a:moveTo>
                  <a:pt x="152413" y="0"/>
                </a:moveTo>
                <a:lnTo>
                  <a:pt x="149072" y="837"/>
                </a:lnTo>
                <a:lnTo>
                  <a:pt x="0" y="260044"/>
                </a:lnTo>
                <a:lnTo>
                  <a:pt x="11170" y="278735"/>
                </a:lnTo>
                <a:lnTo>
                  <a:pt x="44069" y="311640"/>
                </a:lnTo>
                <a:lnTo>
                  <a:pt x="88973" y="336786"/>
                </a:lnTo>
                <a:lnTo>
                  <a:pt x="133498" y="343314"/>
                </a:lnTo>
                <a:lnTo>
                  <a:pt x="154851" y="338911"/>
                </a:lnTo>
                <a:lnTo>
                  <a:pt x="194048" y="315083"/>
                </a:lnTo>
                <a:lnTo>
                  <a:pt x="227482" y="271728"/>
                </a:lnTo>
                <a:lnTo>
                  <a:pt x="228818" y="268553"/>
                </a:lnTo>
                <a:lnTo>
                  <a:pt x="112903" y="268553"/>
                </a:lnTo>
                <a:lnTo>
                  <a:pt x="107822" y="267791"/>
                </a:lnTo>
                <a:lnTo>
                  <a:pt x="103619" y="265314"/>
                </a:lnTo>
                <a:lnTo>
                  <a:pt x="99631" y="263092"/>
                </a:lnTo>
                <a:lnTo>
                  <a:pt x="96189" y="260044"/>
                </a:lnTo>
                <a:lnTo>
                  <a:pt x="93408" y="256361"/>
                </a:lnTo>
                <a:lnTo>
                  <a:pt x="136944" y="180669"/>
                </a:lnTo>
                <a:lnTo>
                  <a:pt x="142849" y="180161"/>
                </a:lnTo>
                <a:lnTo>
                  <a:pt x="244069" y="180161"/>
                </a:lnTo>
                <a:lnTo>
                  <a:pt x="232166" y="155249"/>
                </a:lnTo>
                <a:lnTo>
                  <a:pt x="199186" y="128345"/>
                </a:lnTo>
                <a:lnTo>
                  <a:pt x="173189" y="117550"/>
                </a:lnTo>
                <a:lnTo>
                  <a:pt x="217411" y="40715"/>
                </a:lnTo>
                <a:lnTo>
                  <a:pt x="186093" y="15823"/>
                </a:lnTo>
                <a:lnTo>
                  <a:pt x="159696" y="2234"/>
                </a:lnTo>
                <a:lnTo>
                  <a:pt x="152413" y="0"/>
                </a:lnTo>
                <a:close/>
              </a:path>
              <a:path w="248284" h="343535">
                <a:moveTo>
                  <a:pt x="244069" y="180161"/>
                </a:moveTo>
                <a:lnTo>
                  <a:pt x="142849" y="180161"/>
                </a:lnTo>
                <a:lnTo>
                  <a:pt x="148043" y="181177"/>
                </a:lnTo>
                <a:lnTo>
                  <a:pt x="152527" y="183844"/>
                </a:lnTo>
                <a:lnTo>
                  <a:pt x="160770" y="191966"/>
                </a:lnTo>
                <a:lnTo>
                  <a:pt x="163306" y="203577"/>
                </a:lnTo>
                <a:lnTo>
                  <a:pt x="160131" y="218688"/>
                </a:lnTo>
                <a:lnTo>
                  <a:pt x="134853" y="259409"/>
                </a:lnTo>
                <a:lnTo>
                  <a:pt x="112903" y="268553"/>
                </a:lnTo>
                <a:lnTo>
                  <a:pt x="228818" y="268553"/>
                </a:lnTo>
                <a:lnTo>
                  <a:pt x="246315" y="226964"/>
                </a:lnTo>
                <a:lnTo>
                  <a:pt x="247877" y="188130"/>
                </a:lnTo>
                <a:lnTo>
                  <a:pt x="244069" y="18016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42563" y="1634882"/>
            <a:ext cx="219325" cy="237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55748" y="1484375"/>
            <a:ext cx="172212" cy="172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60676" y="4340352"/>
            <a:ext cx="118872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41947" y="4459223"/>
            <a:ext cx="118872" cy="11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519159" y="1511808"/>
            <a:ext cx="118872" cy="118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6770" y="3513201"/>
            <a:ext cx="309245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Content cannot be recognized even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if</a:t>
            </a:r>
            <a:r>
              <a:rPr dirty="0" sz="1400" spc="-2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third-party tool is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used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to identify the  table</a:t>
            </a:r>
            <a:r>
              <a:rPr dirty="0" sz="1400" spc="-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structure.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76600" y="1362455"/>
            <a:ext cx="2359914" cy="20535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88895" y="4852531"/>
            <a:ext cx="94741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45">
                <a:solidFill>
                  <a:srgbClr val="757D34"/>
                </a:solidFill>
                <a:latin typeface="Arial"/>
                <a:cs typeface="Arial"/>
              </a:rPr>
              <a:t>IT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1</a:t>
            </a:r>
            <a:r>
              <a:rPr dirty="0" sz="1400" spc="-100">
                <a:solidFill>
                  <a:srgbClr val="757D34"/>
                </a:solidFill>
                <a:latin typeface="Arial"/>
                <a:cs typeface="Arial"/>
              </a:rPr>
              <a:t>91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5</a:t>
            </a:r>
            <a:r>
              <a:rPr dirty="0" sz="1400" spc="-20">
                <a:solidFill>
                  <a:srgbClr val="757D34"/>
                </a:solidFill>
                <a:latin typeface="Arial"/>
                <a:cs typeface="Arial"/>
              </a:rPr>
              <a:t>6</a:t>
            </a:r>
            <a:r>
              <a:rPr dirty="0" sz="1400" spc="40">
                <a:solidFill>
                  <a:srgbClr val="757D34"/>
                </a:solidFill>
                <a:latin typeface="Arial"/>
                <a:cs typeface="Arial"/>
              </a:rPr>
              <a:t>4</a:t>
            </a:r>
            <a:r>
              <a:rPr dirty="0" sz="1400" spc="30">
                <a:solidFill>
                  <a:srgbClr val="757D34"/>
                </a:solidFill>
                <a:latin typeface="Arial"/>
                <a:cs typeface="Arial"/>
              </a:rPr>
              <a:t>8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17950" y="4852531"/>
            <a:ext cx="15182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Dilitha</a:t>
            </a:r>
            <a:r>
              <a:rPr dirty="0" sz="1400" spc="-2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757D34"/>
                </a:solidFill>
                <a:latin typeface="Arial"/>
                <a:cs typeface="Arial"/>
              </a:rPr>
              <a:t>Ranjuna </a:t>
            </a:r>
            <a:r>
              <a:rPr dirty="0" sz="1400" spc="-125">
                <a:solidFill>
                  <a:srgbClr val="757D34"/>
                </a:solidFill>
                <a:latin typeface="Arial"/>
                <a:cs typeface="Arial"/>
              </a:rPr>
              <a:t>G.P.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5067" y="1534667"/>
            <a:ext cx="3723640" cy="951230"/>
          </a:xfrm>
          <a:custGeom>
            <a:avLst/>
            <a:gdLst/>
            <a:ahLst/>
            <a:cxnLst/>
            <a:rect l="l" t="t" r="r" b="b"/>
            <a:pathLst>
              <a:path w="3723640" h="951230">
                <a:moveTo>
                  <a:pt x="3564636" y="0"/>
                </a:moveTo>
                <a:lnTo>
                  <a:pt x="158496" y="0"/>
                </a:lnTo>
                <a:lnTo>
                  <a:pt x="108411" y="8083"/>
                </a:lnTo>
                <a:lnTo>
                  <a:pt x="64904" y="30589"/>
                </a:lnTo>
                <a:lnTo>
                  <a:pt x="30589" y="64904"/>
                </a:lnTo>
                <a:lnTo>
                  <a:pt x="8083" y="108411"/>
                </a:lnTo>
                <a:lnTo>
                  <a:pt x="0" y="158496"/>
                </a:lnTo>
                <a:lnTo>
                  <a:pt x="0" y="792480"/>
                </a:lnTo>
                <a:lnTo>
                  <a:pt x="8083" y="842564"/>
                </a:lnTo>
                <a:lnTo>
                  <a:pt x="30589" y="886071"/>
                </a:lnTo>
                <a:lnTo>
                  <a:pt x="64904" y="920386"/>
                </a:lnTo>
                <a:lnTo>
                  <a:pt x="108411" y="942892"/>
                </a:lnTo>
                <a:lnTo>
                  <a:pt x="158496" y="950976"/>
                </a:lnTo>
                <a:lnTo>
                  <a:pt x="3564636" y="950976"/>
                </a:lnTo>
                <a:lnTo>
                  <a:pt x="3614720" y="942892"/>
                </a:lnTo>
                <a:lnTo>
                  <a:pt x="3658227" y="920386"/>
                </a:lnTo>
                <a:lnTo>
                  <a:pt x="3692542" y="886071"/>
                </a:lnTo>
                <a:lnTo>
                  <a:pt x="3715048" y="842564"/>
                </a:lnTo>
                <a:lnTo>
                  <a:pt x="3723132" y="792480"/>
                </a:lnTo>
                <a:lnTo>
                  <a:pt x="3723132" y="158496"/>
                </a:lnTo>
                <a:lnTo>
                  <a:pt x="3715048" y="108411"/>
                </a:lnTo>
                <a:lnTo>
                  <a:pt x="3692542" y="64904"/>
                </a:lnTo>
                <a:lnTo>
                  <a:pt x="3658227" y="30589"/>
                </a:lnTo>
                <a:lnTo>
                  <a:pt x="3614720" y="8083"/>
                </a:lnTo>
                <a:lnTo>
                  <a:pt x="356463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1534667"/>
            <a:ext cx="2615565" cy="3081655"/>
          </a:xfrm>
          <a:custGeom>
            <a:avLst/>
            <a:gdLst/>
            <a:ahLst/>
            <a:cxnLst/>
            <a:rect l="l" t="t" r="r" b="b"/>
            <a:pathLst>
              <a:path w="2615565" h="3081654">
                <a:moveTo>
                  <a:pt x="2179320" y="0"/>
                </a:moveTo>
                <a:lnTo>
                  <a:pt x="435876" y="0"/>
                </a:lnTo>
                <a:lnTo>
                  <a:pt x="388383" y="2558"/>
                </a:lnTo>
                <a:lnTo>
                  <a:pt x="342370" y="10055"/>
                </a:lnTo>
                <a:lnTo>
                  <a:pt x="298105" y="22226"/>
                </a:lnTo>
                <a:lnTo>
                  <a:pt x="255853" y="38803"/>
                </a:lnTo>
                <a:lnTo>
                  <a:pt x="215881" y="59520"/>
                </a:lnTo>
                <a:lnTo>
                  <a:pt x="178453" y="84112"/>
                </a:lnTo>
                <a:lnTo>
                  <a:pt x="143836" y="112312"/>
                </a:lnTo>
                <a:lnTo>
                  <a:pt x="112296" y="143854"/>
                </a:lnTo>
                <a:lnTo>
                  <a:pt x="84098" y="178472"/>
                </a:lnTo>
                <a:lnTo>
                  <a:pt x="59509" y="215900"/>
                </a:lnTo>
                <a:lnTo>
                  <a:pt x="38795" y="255870"/>
                </a:lnTo>
                <a:lnTo>
                  <a:pt x="22221" y="298118"/>
                </a:lnTo>
                <a:lnTo>
                  <a:pt x="10053" y="342377"/>
                </a:lnTo>
                <a:lnTo>
                  <a:pt x="2557" y="388381"/>
                </a:lnTo>
                <a:lnTo>
                  <a:pt x="0" y="435864"/>
                </a:lnTo>
                <a:lnTo>
                  <a:pt x="0" y="2645651"/>
                </a:lnTo>
                <a:lnTo>
                  <a:pt x="2557" y="2693144"/>
                </a:lnTo>
                <a:lnTo>
                  <a:pt x="10053" y="2739157"/>
                </a:lnTo>
                <a:lnTo>
                  <a:pt x="22221" y="2783422"/>
                </a:lnTo>
                <a:lnTo>
                  <a:pt x="38795" y="2825674"/>
                </a:lnTo>
                <a:lnTo>
                  <a:pt x="59509" y="2865646"/>
                </a:lnTo>
                <a:lnTo>
                  <a:pt x="84098" y="2903074"/>
                </a:lnTo>
                <a:lnTo>
                  <a:pt x="112296" y="2937691"/>
                </a:lnTo>
                <a:lnTo>
                  <a:pt x="143836" y="2969231"/>
                </a:lnTo>
                <a:lnTo>
                  <a:pt x="178453" y="2997429"/>
                </a:lnTo>
                <a:lnTo>
                  <a:pt x="215881" y="3022018"/>
                </a:lnTo>
                <a:lnTo>
                  <a:pt x="255853" y="3042732"/>
                </a:lnTo>
                <a:lnTo>
                  <a:pt x="298105" y="3059306"/>
                </a:lnTo>
                <a:lnTo>
                  <a:pt x="342370" y="3071474"/>
                </a:lnTo>
                <a:lnTo>
                  <a:pt x="388383" y="3078970"/>
                </a:lnTo>
                <a:lnTo>
                  <a:pt x="435876" y="3081528"/>
                </a:lnTo>
                <a:lnTo>
                  <a:pt x="2179320" y="3081528"/>
                </a:lnTo>
                <a:lnTo>
                  <a:pt x="2226802" y="3078970"/>
                </a:lnTo>
                <a:lnTo>
                  <a:pt x="2272806" y="3071474"/>
                </a:lnTo>
                <a:lnTo>
                  <a:pt x="2317065" y="3059306"/>
                </a:lnTo>
                <a:lnTo>
                  <a:pt x="2359313" y="3042732"/>
                </a:lnTo>
                <a:lnTo>
                  <a:pt x="2399283" y="3022018"/>
                </a:lnTo>
                <a:lnTo>
                  <a:pt x="2436711" y="2997429"/>
                </a:lnTo>
                <a:lnTo>
                  <a:pt x="2471329" y="2969231"/>
                </a:lnTo>
                <a:lnTo>
                  <a:pt x="2502871" y="2937691"/>
                </a:lnTo>
                <a:lnTo>
                  <a:pt x="2531071" y="2903074"/>
                </a:lnTo>
                <a:lnTo>
                  <a:pt x="2555663" y="2865646"/>
                </a:lnTo>
                <a:lnTo>
                  <a:pt x="2576380" y="2825674"/>
                </a:lnTo>
                <a:lnTo>
                  <a:pt x="2592957" y="2783422"/>
                </a:lnTo>
                <a:lnTo>
                  <a:pt x="2605128" y="2739157"/>
                </a:lnTo>
                <a:lnTo>
                  <a:pt x="2612625" y="2693144"/>
                </a:lnTo>
                <a:lnTo>
                  <a:pt x="2615184" y="2645651"/>
                </a:lnTo>
                <a:lnTo>
                  <a:pt x="2615184" y="435864"/>
                </a:lnTo>
                <a:lnTo>
                  <a:pt x="2612625" y="388381"/>
                </a:lnTo>
                <a:lnTo>
                  <a:pt x="2605128" y="342377"/>
                </a:lnTo>
                <a:lnTo>
                  <a:pt x="2592957" y="298118"/>
                </a:lnTo>
                <a:lnTo>
                  <a:pt x="2576380" y="255870"/>
                </a:lnTo>
                <a:lnTo>
                  <a:pt x="2555663" y="215900"/>
                </a:lnTo>
                <a:lnTo>
                  <a:pt x="2531071" y="178472"/>
                </a:lnTo>
                <a:lnTo>
                  <a:pt x="2502871" y="143854"/>
                </a:lnTo>
                <a:lnTo>
                  <a:pt x="2471329" y="112312"/>
                </a:lnTo>
                <a:lnTo>
                  <a:pt x="2436711" y="84112"/>
                </a:lnTo>
                <a:lnTo>
                  <a:pt x="2399284" y="59520"/>
                </a:lnTo>
                <a:lnTo>
                  <a:pt x="2359313" y="38803"/>
                </a:lnTo>
                <a:lnTo>
                  <a:pt x="2317065" y="22226"/>
                </a:lnTo>
                <a:lnTo>
                  <a:pt x="2272806" y="10055"/>
                </a:lnTo>
                <a:lnTo>
                  <a:pt x="2226802" y="2558"/>
                </a:lnTo>
                <a:lnTo>
                  <a:pt x="217932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35067" y="3665220"/>
            <a:ext cx="3723640" cy="951230"/>
          </a:xfrm>
          <a:custGeom>
            <a:avLst/>
            <a:gdLst/>
            <a:ahLst/>
            <a:cxnLst/>
            <a:rect l="l" t="t" r="r" b="b"/>
            <a:pathLst>
              <a:path w="3723640" h="951229">
                <a:moveTo>
                  <a:pt x="3564636" y="0"/>
                </a:moveTo>
                <a:lnTo>
                  <a:pt x="158496" y="0"/>
                </a:lnTo>
                <a:lnTo>
                  <a:pt x="108411" y="8083"/>
                </a:lnTo>
                <a:lnTo>
                  <a:pt x="64904" y="30589"/>
                </a:lnTo>
                <a:lnTo>
                  <a:pt x="30589" y="64904"/>
                </a:lnTo>
                <a:lnTo>
                  <a:pt x="8083" y="108411"/>
                </a:lnTo>
                <a:lnTo>
                  <a:pt x="0" y="158495"/>
                </a:lnTo>
                <a:lnTo>
                  <a:pt x="0" y="792479"/>
                </a:lnTo>
                <a:lnTo>
                  <a:pt x="8083" y="842574"/>
                </a:lnTo>
                <a:lnTo>
                  <a:pt x="30589" y="886082"/>
                </a:lnTo>
                <a:lnTo>
                  <a:pt x="64904" y="920393"/>
                </a:lnTo>
                <a:lnTo>
                  <a:pt x="108411" y="942895"/>
                </a:lnTo>
                <a:lnTo>
                  <a:pt x="158496" y="950975"/>
                </a:lnTo>
                <a:lnTo>
                  <a:pt x="3564636" y="950975"/>
                </a:lnTo>
                <a:lnTo>
                  <a:pt x="3614720" y="942895"/>
                </a:lnTo>
                <a:lnTo>
                  <a:pt x="3658227" y="920393"/>
                </a:lnTo>
                <a:lnTo>
                  <a:pt x="3692542" y="886082"/>
                </a:lnTo>
                <a:lnTo>
                  <a:pt x="3715048" y="842574"/>
                </a:lnTo>
                <a:lnTo>
                  <a:pt x="3723132" y="792479"/>
                </a:lnTo>
                <a:lnTo>
                  <a:pt x="3723132" y="158495"/>
                </a:lnTo>
                <a:lnTo>
                  <a:pt x="3715048" y="108411"/>
                </a:lnTo>
                <a:lnTo>
                  <a:pt x="3692542" y="64904"/>
                </a:lnTo>
                <a:lnTo>
                  <a:pt x="3658227" y="30589"/>
                </a:lnTo>
                <a:lnTo>
                  <a:pt x="3614720" y="8083"/>
                </a:lnTo>
                <a:lnTo>
                  <a:pt x="356463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35067" y="2599944"/>
            <a:ext cx="3723640" cy="951230"/>
          </a:xfrm>
          <a:custGeom>
            <a:avLst/>
            <a:gdLst/>
            <a:ahLst/>
            <a:cxnLst/>
            <a:rect l="l" t="t" r="r" b="b"/>
            <a:pathLst>
              <a:path w="3723640" h="951229">
                <a:moveTo>
                  <a:pt x="3564636" y="0"/>
                </a:moveTo>
                <a:lnTo>
                  <a:pt x="158496" y="0"/>
                </a:lnTo>
                <a:lnTo>
                  <a:pt x="108411" y="8083"/>
                </a:lnTo>
                <a:lnTo>
                  <a:pt x="64904" y="30589"/>
                </a:lnTo>
                <a:lnTo>
                  <a:pt x="30589" y="64904"/>
                </a:lnTo>
                <a:lnTo>
                  <a:pt x="8083" y="108411"/>
                </a:lnTo>
                <a:lnTo>
                  <a:pt x="0" y="158495"/>
                </a:lnTo>
                <a:lnTo>
                  <a:pt x="0" y="792480"/>
                </a:lnTo>
                <a:lnTo>
                  <a:pt x="8083" y="842564"/>
                </a:lnTo>
                <a:lnTo>
                  <a:pt x="30589" y="886071"/>
                </a:lnTo>
                <a:lnTo>
                  <a:pt x="64904" y="920386"/>
                </a:lnTo>
                <a:lnTo>
                  <a:pt x="108411" y="942892"/>
                </a:lnTo>
                <a:lnTo>
                  <a:pt x="158496" y="950976"/>
                </a:lnTo>
                <a:lnTo>
                  <a:pt x="3564636" y="950976"/>
                </a:lnTo>
                <a:lnTo>
                  <a:pt x="3614720" y="942892"/>
                </a:lnTo>
                <a:lnTo>
                  <a:pt x="3658227" y="920386"/>
                </a:lnTo>
                <a:lnTo>
                  <a:pt x="3692542" y="886071"/>
                </a:lnTo>
                <a:lnTo>
                  <a:pt x="3715048" y="842564"/>
                </a:lnTo>
                <a:lnTo>
                  <a:pt x="3723132" y="792480"/>
                </a:lnTo>
                <a:lnTo>
                  <a:pt x="3723132" y="158495"/>
                </a:lnTo>
                <a:lnTo>
                  <a:pt x="3715048" y="108411"/>
                </a:lnTo>
                <a:lnTo>
                  <a:pt x="3692542" y="64904"/>
                </a:lnTo>
                <a:lnTo>
                  <a:pt x="3658227" y="30589"/>
                </a:lnTo>
                <a:lnTo>
                  <a:pt x="3614720" y="8083"/>
                </a:lnTo>
                <a:lnTo>
                  <a:pt x="356463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10178" y="596900"/>
            <a:ext cx="173926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>
                <a:solidFill>
                  <a:srgbClr val="757D34"/>
                </a:solidFill>
              </a:rPr>
              <a:t>Objectives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2744" y="2526919"/>
            <a:ext cx="2108200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To identify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proper</a:t>
            </a:r>
            <a:r>
              <a:rPr dirty="0" sz="1400" spc="-19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model  to read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table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 comprehension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of</a:t>
            </a:r>
            <a:r>
              <a:rPr dirty="0" sz="1400" spc="-14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diagram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description model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within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the</a:t>
            </a:r>
            <a:r>
              <a:rPr dirty="0" sz="1400" spc="-4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system.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6992" y="1566798"/>
            <a:ext cx="3399790" cy="915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ts val="2060"/>
              </a:lnSpc>
              <a:spcBef>
                <a:spcPts val="100"/>
              </a:spcBef>
            </a:pPr>
            <a:r>
              <a:rPr dirty="0" sz="1800" spc="-110">
                <a:solidFill>
                  <a:srgbClr val="DD6F2C"/>
                </a:solidFill>
                <a:latin typeface="Arial"/>
                <a:cs typeface="Arial"/>
              </a:rPr>
              <a:t>Sub </a:t>
            </a:r>
            <a:r>
              <a:rPr dirty="0" sz="1800" spc="-20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r>
              <a:rPr dirty="0" sz="1800" spc="-25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-275">
                <a:solidFill>
                  <a:srgbClr val="DD6F2C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580"/>
              </a:lnSpc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Create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model to translate the</a:t>
            </a:r>
            <a:r>
              <a:rPr dirty="0" sz="1400" spc="-27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document's</a:t>
            </a:r>
            <a:endParaRPr sz="1400">
              <a:latin typeface="Lato Light"/>
              <a:cs typeface="Lato Light"/>
            </a:endParaRPr>
          </a:p>
          <a:p>
            <a:pPr algn="ctr">
              <a:lnSpc>
                <a:spcPct val="100000"/>
              </a:lnSpc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tables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diagrams into basic</a:t>
            </a:r>
            <a:r>
              <a:rPr dirty="0" sz="1400" spc="-22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plain</a:t>
            </a:r>
            <a:endParaRPr sz="1400">
              <a:latin typeface="Lato Light"/>
              <a:cs typeface="Lato Light"/>
            </a:endParaRPr>
          </a:p>
          <a:p>
            <a:pPr algn="ctr" marL="1905">
              <a:lnSpc>
                <a:spcPct val="100000"/>
              </a:lnSpc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English.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2816" y="3601305"/>
            <a:ext cx="3168650" cy="912494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15"/>
              </a:spcBef>
            </a:pPr>
            <a:r>
              <a:rPr dirty="0" sz="1800" spc="-110">
                <a:solidFill>
                  <a:srgbClr val="DD6F2C"/>
                </a:solidFill>
                <a:latin typeface="Arial"/>
                <a:cs typeface="Arial"/>
              </a:rPr>
              <a:t>Sub </a:t>
            </a:r>
            <a:r>
              <a:rPr dirty="0" sz="1800" spc="-20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r>
              <a:rPr dirty="0" sz="1800" spc="-254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-55">
                <a:solidFill>
                  <a:srgbClr val="DD6F2C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Create</a:t>
            </a:r>
            <a:r>
              <a:rPr dirty="0" sz="1400" spc="-4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</a:t>
            </a:r>
            <a:r>
              <a:rPr dirty="0" sz="1400" spc="-3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speech</a:t>
            </a:r>
            <a:r>
              <a:rPr dirty="0" sz="1400" spc="-6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engine</a:t>
            </a:r>
            <a:r>
              <a:rPr dirty="0" sz="1400" spc="-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to</a:t>
            </a:r>
            <a:r>
              <a:rPr dirty="0" sz="1400" spc="-3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provide</a:t>
            </a:r>
            <a:r>
              <a:rPr dirty="0" sz="1400" spc="-3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guide</a:t>
            </a:r>
            <a:endParaRPr sz="1400">
              <a:latin typeface="Lato Light"/>
              <a:cs typeface="Lato Light"/>
            </a:endParaRPr>
          </a:p>
          <a:p>
            <a:pPr algn="ctr">
              <a:lnSpc>
                <a:spcPct val="100000"/>
              </a:lnSpc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information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to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the</a:t>
            </a:r>
            <a:r>
              <a:rPr dirty="0" sz="1400" spc="-16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user.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00625" y="2519006"/>
            <a:ext cx="3191510" cy="92900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algn="ctr" marR="4445">
              <a:lnSpc>
                <a:spcPct val="100000"/>
              </a:lnSpc>
              <a:spcBef>
                <a:spcPts val="990"/>
              </a:spcBef>
            </a:pPr>
            <a:r>
              <a:rPr dirty="0" sz="1800" spc="-110">
                <a:solidFill>
                  <a:srgbClr val="DD6F2C"/>
                </a:solidFill>
                <a:latin typeface="Arial"/>
                <a:cs typeface="Arial"/>
              </a:rPr>
              <a:t>Sub </a:t>
            </a:r>
            <a:r>
              <a:rPr dirty="0" sz="1800" spc="-20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r>
              <a:rPr dirty="0" sz="1800" spc="-254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DD6F2C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To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allow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voice control,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develop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</a:t>
            </a:r>
            <a:r>
              <a:rPr dirty="0" sz="1400" spc="-26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speech</a:t>
            </a:r>
            <a:endParaRPr sz="1400">
              <a:latin typeface="Lato Light"/>
              <a:cs typeface="Lato Light"/>
            </a:endParaRPr>
          </a:p>
          <a:p>
            <a:pPr algn="ctr">
              <a:lnSpc>
                <a:spcPct val="100000"/>
              </a:lnSpc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recognition</a:t>
            </a:r>
            <a:r>
              <a:rPr dirty="0" sz="1400" spc="-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system.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9607" y="477615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5">
                <a:moveTo>
                  <a:pt x="231682" y="87026"/>
                </a:moveTo>
                <a:lnTo>
                  <a:pt x="113415" y="87026"/>
                </a:lnTo>
                <a:lnTo>
                  <a:pt x="117619" y="88931"/>
                </a:lnTo>
                <a:lnTo>
                  <a:pt x="121823" y="90709"/>
                </a:lnTo>
                <a:lnTo>
                  <a:pt x="125506" y="96678"/>
                </a:lnTo>
                <a:lnTo>
                  <a:pt x="130484" y="112680"/>
                </a:lnTo>
                <a:lnTo>
                  <a:pt x="98480" y="122586"/>
                </a:lnTo>
                <a:lnTo>
                  <a:pt x="50695" y="144091"/>
                </a:lnTo>
                <a:lnTo>
                  <a:pt x="20801" y="172989"/>
                </a:lnTo>
                <a:lnTo>
                  <a:pt x="8794" y="209294"/>
                </a:lnTo>
                <a:lnTo>
                  <a:pt x="14673" y="253015"/>
                </a:lnTo>
                <a:lnTo>
                  <a:pt x="33999" y="289194"/>
                </a:lnTo>
                <a:lnTo>
                  <a:pt x="66146" y="315372"/>
                </a:lnTo>
                <a:lnTo>
                  <a:pt x="105678" y="327929"/>
                </a:lnTo>
                <a:lnTo>
                  <a:pt x="126178" y="327749"/>
                </a:lnTo>
                <a:lnTo>
                  <a:pt x="172872" y="312937"/>
                </a:lnTo>
                <a:lnTo>
                  <a:pt x="209196" y="283081"/>
                </a:lnTo>
                <a:lnTo>
                  <a:pt x="219816" y="263556"/>
                </a:lnTo>
                <a:lnTo>
                  <a:pt x="310598" y="263556"/>
                </a:lnTo>
                <a:lnTo>
                  <a:pt x="312981" y="259234"/>
                </a:lnTo>
                <a:lnTo>
                  <a:pt x="315815" y="248824"/>
                </a:lnTo>
                <a:lnTo>
                  <a:pt x="317168" y="237539"/>
                </a:lnTo>
                <a:lnTo>
                  <a:pt x="317187" y="233838"/>
                </a:lnTo>
                <a:lnTo>
                  <a:pt x="139107" y="233838"/>
                </a:lnTo>
                <a:lnTo>
                  <a:pt x="132491" y="233457"/>
                </a:lnTo>
                <a:lnTo>
                  <a:pt x="126445" y="230409"/>
                </a:lnTo>
                <a:lnTo>
                  <a:pt x="120400" y="227488"/>
                </a:lnTo>
                <a:lnTo>
                  <a:pt x="116031" y="221646"/>
                </a:lnTo>
                <a:lnTo>
                  <a:pt x="113364" y="213137"/>
                </a:lnTo>
                <a:lnTo>
                  <a:pt x="111369" y="200661"/>
                </a:lnTo>
                <a:lnTo>
                  <a:pt x="113934" y="190484"/>
                </a:lnTo>
                <a:lnTo>
                  <a:pt x="121060" y="182616"/>
                </a:lnTo>
                <a:lnTo>
                  <a:pt x="132745" y="177069"/>
                </a:lnTo>
                <a:lnTo>
                  <a:pt x="149039" y="171989"/>
                </a:lnTo>
                <a:lnTo>
                  <a:pt x="258250" y="171989"/>
                </a:lnTo>
                <a:lnTo>
                  <a:pt x="231682" y="87026"/>
                </a:lnTo>
                <a:close/>
              </a:path>
              <a:path w="317500" h="328295">
                <a:moveTo>
                  <a:pt x="310598" y="263556"/>
                </a:moveTo>
                <a:lnTo>
                  <a:pt x="219816" y="263556"/>
                </a:lnTo>
                <a:lnTo>
                  <a:pt x="224985" y="269144"/>
                </a:lnTo>
                <a:lnTo>
                  <a:pt x="231208" y="273335"/>
                </a:lnTo>
                <a:lnTo>
                  <a:pt x="238472" y="276256"/>
                </a:lnTo>
                <a:lnTo>
                  <a:pt x="251145" y="280398"/>
                </a:lnTo>
                <a:lnTo>
                  <a:pt x="264685" y="281955"/>
                </a:lnTo>
                <a:lnTo>
                  <a:pt x="279092" y="280918"/>
                </a:lnTo>
                <a:lnTo>
                  <a:pt x="294365" y="277272"/>
                </a:lnTo>
                <a:lnTo>
                  <a:pt x="302256" y="273434"/>
                </a:lnTo>
                <a:lnTo>
                  <a:pt x="308462" y="267430"/>
                </a:lnTo>
                <a:lnTo>
                  <a:pt x="310598" y="263556"/>
                </a:lnTo>
                <a:close/>
              </a:path>
              <a:path w="317500" h="328295">
                <a:moveTo>
                  <a:pt x="258250" y="171989"/>
                </a:moveTo>
                <a:lnTo>
                  <a:pt x="149039" y="171989"/>
                </a:lnTo>
                <a:lnTo>
                  <a:pt x="163047" y="216820"/>
                </a:lnTo>
                <a:lnTo>
                  <a:pt x="159046" y="224440"/>
                </a:lnTo>
                <a:lnTo>
                  <a:pt x="153458" y="229393"/>
                </a:lnTo>
                <a:lnTo>
                  <a:pt x="146283" y="231552"/>
                </a:lnTo>
                <a:lnTo>
                  <a:pt x="139107" y="233838"/>
                </a:lnTo>
                <a:lnTo>
                  <a:pt x="317187" y="233838"/>
                </a:lnTo>
                <a:lnTo>
                  <a:pt x="317225" y="226552"/>
                </a:lnTo>
                <a:lnTo>
                  <a:pt x="306387" y="187785"/>
                </a:lnTo>
                <a:lnTo>
                  <a:pt x="297333" y="174656"/>
                </a:lnTo>
                <a:lnTo>
                  <a:pt x="259084" y="174656"/>
                </a:lnTo>
                <a:lnTo>
                  <a:pt x="258250" y="171989"/>
                </a:lnTo>
                <a:close/>
              </a:path>
              <a:path w="317500" h="328295">
                <a:moveTo>
                  <a:pt x="285449" y="166401"/>
                </a:moveTo>
                <a:lnTo>
                  <a:pt x="259084" y="174656"/>
                </a:lnTo>
                <a:lnTo>
                  <a:pt x="297333" y="174656"/>
                </a:lnTo>
                <a:lnTo>
                  <a:pt x="291812" y="168687"/>
                </a:lnTo>
                <a:lnTo>
                  <a:pt x="285449" y="166401"/>
                </a:lnTo>
                <a:close/>
              </a:path>
              <a:path w="317500" h="328295">
                <a:moveTo>
                  <a:pt x="142760" y="0"/>
                </a:moveTo>
                <a:lnTo>
                  <a:pt x="91266" y="8667"/>
                </a:lnTo>
                <a:lnTo>
                  <a:pt x="40690" y="28479"/>
                </a:lnTo>
                <a:lnTo>
                  <a:pt x="4754" y="51720"/>
                </a:lnTo>
                <a:lnTo>
                  <a:pt x="0" y="62483"/>
                </a:lnTo>
                <a:lnTo>
                  <a:pt x="241" y="69794"/>
                </a:lnTo>
                <a:lnTo>
                  <a:pt x="21886" y="109037"/>
                </a:lnTo>
                <a:lnTo>
                  <a:pt x="33354" y="120681"/>
                </a:lnTo>
                <a:lnTo>
                  <a:pt x="51280" y="110585"/>
                </a:lnTo>
                <a:lnTo>
                  <a:pt x="67243" y="102393"/>
                </a:lnTo>
                <a:lnTo>
                  <a:pt x="81241" y="96107"/>
                </a:lnTo>
                <a:lnTo>
                  <a:pt x="93273" y="91725"/>
                </a:lnTo>
                <a:lnTo>
                  <a:pt x="105300" y="87915"/>
                </a:lnTo>
                <a:lnTo>
                  <a:pt x="113415" y="87026"/>
                </a:lnTo>
                <a:lnTo>
                  <a:pt x="231682" y="87026"/>
                </a:lnTo>
                <a:lnTo>
                  <a:pt x="230331" y="82708"/>
                </a:lnTo>
                <a:lnTo>
                  <a:pt x="209840" y="38115"/>
                </a:lnTo>
                <a:lnTo>
                  <a:pt x="181462" y="10191"/>
                </a:lnTo>
                <a:lnTo>
                  <a:pt x="163709" y="2738"/>
                </a:lnTo>
                <a:lnTo>
                  <a:pt x="14276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52215" y="2862343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39" h="389889">
                <a:moveTo>
                  <a:pt x="83040" y="0"/>
                </a:moveTo>
                <a:lnTo>
                  <a:pt x="39624" y="23985"/>
                </a:lnTo>
                <a:lnTo>
                  <a:pt x="7858" y="47686"/>
                </a:lnTo>
                <a:lnTo>
                  <a:pt x="0" y="59672"/>
                </a:lnTo>
                <a:lnTo>
                  <a:pt x="223393" y="389872"/>
                </a:lnTo>
                <a:lnTo>
                  <a:pt x="281495" y="379775"/>
                </a:lnTo>
                <a:lnTo>
                  <a:pt x="340740" y="349486"/>
                </a:lnTo>
                <a:lnTo>
                  <a:pt x="387588" y="304417"/>
                </a:lnTo>
                <a:lnTo>
                  <a:pt x="401976" y="275699"/>
                </a:lnTo>
                <a:lnTo>
                  <a:pt x="273558" y="275699"/>
                </a:lnTo>
                <a:lnTo>
                  <a:pt x="208280" y="179306"/>
                </a:lnTo>
                <a:lnTo>
                  <a:pt x="211200" y="171940"/>
                </a:lnTo>
                <a:lnTo>
                  <a:pt x="215519" y="166352"/>
                </a:lnTo>
                <a:lnTo>
                  <a:pt x="221234" y="162415"/>
                </a:lnTo>
                <a:lnTo>
                  <a:pt x="235779" y="157321"/>
                </a:lnTo>
                <a:lnTo>
                  <a:pt x="389918" y="157321"/>
                </a:lnTo>
                <a:lnTo>
                  <a:pt x="370332" y="124061"/>
                </a:lnTo>
                <a:lnTo>
                  <a:pt x="349537" y="98915"/>
                </a:lnTo>
                <a:lnTo>
                  <a:pt x="153924" y="98915"/>
                </a:lnTo>
                <a:lnTo>
                  <a:pt x="87757" y="998"/>
                </a:lnTo>
                <a:lnTo>
                  <a:pt x="83040" y="0"/>
                </a:lnTo>
                <a:close/>
              </a:path>
              <a:path w="408939" h="389889">
                <a:moveTo>
                  <a:pt x="389918" y="157321"/>
                </a:moveTo>
                <a:lnTo>
                  <a:pt x="235779" y="157321"/>
                </a:lnTo>
                <a:lnTo>
                  <a:pt x="251205" y="161097"/>
                </a:lnTo>
                <a:lnTo>
                  <a:pt x="267489" y="173755"/>
                </a:lnTo>
                <a:lnTo>
                  <a:pt x="284607" y="195308"/>
                </a:lnTo>
                <a:lnTo>
                  <a:pt x="295080" y="212639"/>
                </a:lnTo>
                <a:lnTo>
                  <a:pt x="301529" y="227851"/>
                </a:lnTo>
                <a:lnTo>
                  <a:pt x="303930" y="240920"/>
                </a:lnTo>
                <a:lnTo>
                  <a:pt x="302260" y="251823"/>
                </a:lnTo>
                <a:lnTo>
                  <a:pt x="299593" y="259443"/>
                </a:lnTo>
                <a:lnTo>
                  <a:pt x="295656" y="265158"/>
                </a:lnTo>
                <a:lnTo>
                  <a:pt x="290449" y="268587"/>
                </a:lnTo>
                <a:lnTo>
                  <a:pt x="285242" y="272143"/>
                </a:lnTo>
                <a:lnTo>
                  <a:pt x="279654" y="274556"/>
                </a:lnTo>
                <a:lnTo>
                  <a:pt x="273558" y="275699"/>
                </a:lnTo>
                <a:lnTo>
                  <a:pt x="401976" y="275699"/>
                </a:lnTo>
                <a:lnTo>
                  <a:pt x="408432" y="250299"/>
                </a:lnTo>
                <a:lnTo>
                  <a:pt x="408926" y="220412"/>
                </a:lnTo>
                <a:lnTo>
                  <a:pt x="402764" y="189418"/>
                </a:lnTo>
                <a:lnTo>
                  <a:pt x="389918" y="157321"/>
                </a:lnTo>
                <a:close/>
              </a:path>
              <a:path w="408939" h="389889">
                <a:moveTo>
                  <a:pt x="263045" y="47663"/>
                </a:moveTo>
                <a:lnTo>
                  <a:pt x="223475" y="53164"/>
                </a:lnTo>
                <a:lnTo>
                  <a:pt x="181990" y="74150"/>
                </a:lnTo>
                <a:lnTo>
                  <a:pt x="153924" y="98915"/>
                </a:lnTo>
                <a:lnTo>
                  <a:pt x="349537" y="98915"/>
                </a:lnTo>
                <a:lnTo>
                  <a:pt x="336467" y="83111"/>
                </a:lnTo>
                <a:lnTo>
                  <a:pt x="300707" y="57645"/>
                </a:lnTo>
                <a:lnTo>
                  <a:pt x="263045" y="47663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51124" y="413099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753" y="0"/>
                </a:moveTo>
                <a:lnTo>
                  <a:pt x="118000" y="6508"/>
                </a:lnTo>
                <a:lnTo>
                  <a:pt x="67248" y="36591"/>
                </a:lnTo>
                <a:lnTo>
                  <a:pt x="26306" y="88296"/>
                </a:lnTo>
                <a:lnTo>
                  <a:pt x="2605" y="149256"/>
                </a:lnTo>
                <a:lnTo>
                  <a:pt x="0" y="178450"/>
                </a:lnTo>
                <a:lnTo>
                  <a:pt x="3573" y="206787"/>
                </a:lnTo>
                <a:lnTo>
                  <a:pt x="25640" y="255635"/>
                </a:lnTo>
                <a:lnTo>
                  <a:pt x="65422" y="290480"/>
                </a:lnTo>
                <a:lnTo>
                  <a:pt x="111349" y="311149"/>
                </a:lnTo>
                <a:lnTo>
                  <a:pt x="152036" y="317150"/>
                </a:lnTo>
                <a:lnTo>
                  <a:pt x="155084" y="316007"/>
                </a:lnTo>
                <a:lnTo>
                  <a:pt x="173430" y="279628"/>
                </a:lnTo>
                <a:lnTo>
                  <a:pt x="184358" y="242125"/>
                </a:lnTo>
                <a:lnTo>
                  <a:pt x="183882" y="235053"/>
                </a:lnTo>
                <a:lnTo>
                  <a:pt x="181119" y="231171"/>
                </a:lnTo>
                <a:lnTo>
                  <a:pt x="169618" y="230413"/>
                </a:lnTo>
                <a:lnTo>
                  <a:pt x="157783" y="227774"/>
                </a:lnTo>
                <a:lnTo>
                  <a:pt x="145615" y="223277"/>
                </a:lnTo>
                <a:lnTo>
                  <a:pt x="133113" y="216947"/>
                </a:lnTo>
                <a:lnTo>
                  <a:pt x="117822" y="203874"/>
                </a:lnTo>
                <a:lnTo>
                  <a:pt x="111174" y="187134"/>
                </a:lnTo>
                <a:lnTo>
                  <a:pt x="113147" y="166727"/>
                </a:lnTo>
                <a:lnTo>
                  <a:pt x="131907" y="129694"/>
                </a:lnTo>
                <a:lnTo>
                  <a:pt x="164339" y="103774"/>
                </a:lnTo>
                <a:lnTo>
                  <a:pt x="171721" y="102774"/>
                </a:lnTo>
                <a:lnTo>
                  <a:pt x="178627" y="103584"/>
                </a:lnTo>
                <a:lnTo>
                  <a:pt x="206265" y="145827"/>
                </a:lnTo>
                <a:lnTo>
                  <a:pt x="207789" y="152304"/>
                </a:lnTo>
                <a:lnTo>
                  <a:pt x="209821" y="156241"/>
                </a:lnTo>
                <a:lnTo>
                  <a:pt x="217187" y="160305"/>
                </a:lnTo>
                <a:lnTo>
                  <a:pt x="218838" y="160813"/>
                </a:lnTo>
                <a:lnTo>
                  <a:pt x="228649" y="160549"/>
                </a:lnTo>
                <a:lnTo>
                  <a:pt x="266082" y="135921"/>
                </a:lnTo>
                <a:lnTo>
                  <a:pt x="290720" y="103028"/>
                </a:lnTo>
                <a:lnTo>
                  <a:pt x="292371" y="96424"/>
                </a:lnTo>
                <a:lnTo>
                  <a:pt x="291482" y="90709"/>
                </a:lnTo>
                <a:lnTo>
                  <a:pt x="272877" y="53149"/>
                </a:lnTo>
                <a:lnTo>
                  <a:pt x="229506" y="19208"/>
                </a:lnTo>
                <a:lnTo>
                  <a:pt x="201618" y="6401"/>
                </a:lnTo>
                <a:lnTo>
                  <a:pt x="17375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48016" y="509016"/>
            <a:ext cx="128015" cy="129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38015" y="1908048"/>
            <a:ext cx="128016" cy="129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66032" y="4126991"/>
            <a:ext cx="129539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42744" y="859536"/>
            <a:ext cx="129539" cy="128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94192" y="1107947"/>
            <a:ext cx="128015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138529" y="1678051"/>
            <a:ext cx="15068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solidFill>
                  <a:srgbClr val="DD6F2C"/>
                </a:solidFill>
                <a:latin typeface="Arial"/>
                <a:cs typeface="Arial"/>
              </a:rPr>
              <a:t>Main</a:t>
            </a:r>
            <a:r>
              <a:rPr dirty="0" sz="1800" spc="-24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088895" y="4852531"/>
            <a:ext cx="94741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45">
                <a:solidFill>
                  <a:srgbClr val="757D34"/>
                </a:solidFill>
                <a:latin typeface="Arial"/>
                <a:cs typeface="Arial"/>
              </a:rPr>
              <a:t>IT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1</a:t>
            </a:r>
            <a:r>
              <a:rPr dirty="0" sz="1400" spc="-100">
                <a:solidFill>
                  <a:srgbClr val="757D34"/>
                </a:solidFill>
                <a:latin typeface="Arial"/>
                <a:cs typeface="Arial"/>
              </a:rPr>
              <a:t>91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5</a:t>
            </a:r>
            <a:r>
              <a:rPr dirty="0" sz="1400" spc="-20">
                <a:solidFill>
                  <a:srgbClr val="757D34"/>
                </a:solidFill>
                <a:latin typeface="Arial"/>
                <a:cs typeface="Arial"/>
              </a:rPr>
              <a:t>6</a:t>
            </a:r>
            <a:r>
              <a:rPr dirty="0" sz="1400" spc="40">
                <a:solidFill>
                  <a:srgbClr val="757D34"/>
                </a:solidFill>
                <a:latin typeface="Arial"/>
                <a:cs typeface="Arial"/>
              </a:rPr>
              <a:t>4</a:t>
            </a:r>
            <a:r>
              <a:rPr dirty="0" sz="1400" spc="30">
                <a:solidFill>
                  <a:srgbClr val="757D34"/>
                </a:solidFill>
                <a:latin typeface="Arial"/>
                <a:cs typeface="Arial"/>
              </a:rPr>
              <a:t>8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17950" y="4852531"/>
            <a:ext cx="15182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Dilitha</a:t>
            </a:r>
            <a:r>
              <a:rPr dirty="0" sz="1400" spc="-2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757D34"/>
                </a:solidFill>
                <a:latin typeface="Arial"/>
                <a:cs typeface="Arial"/>
              </a:rPr>
              <a:t>Ranjuna </a:t>
            </a:r>
            <a:r>
              <a:rPr dirty="0" sz="1400" spc="-125">
                <a:solidFill>
                  <a:srgbClr val="757D34"/>
                </a:solidFill>
                <a:latin typeface="Arial"/>
                <a:cs typeface="Arial"/>
              </a:rPr>
              <a:t>G.P.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4379" y="2037969"/>
            <a:ext cx="34931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">
                <a:solidFill>
                  <a:srgbClr val="DD6F2C"/>
                </a:solidFill>
              </a:rPr>
              <a:t>Methodology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6013830" y="1466278"/>
            <a:ext cx="879855" cy="375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0404" y="596900"/>
            <a:ext cx="26809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>
                <a:solidFill>
                  <a:srgbClr val="6D772C"/>
                </a:solidFill>
              </a:rPr>
              <a:t>System</a:t>
            </a:r>
            <a:r>
              <a:rPr dirty="0" spc="-335">
                <a:solidFill>
                  <a:srgbClr val="6D772C"/>
                </a:solidFill>
              </a:rPr>
              <a:t> </a:t>
            </a:r>
            <a:r>
              <a:rPr dirty="0" spc="-70">
                <a:solidFill>
                  <a:srgbClr val="6D772C"/>
                </a:solidFill>
              </a:rPr>
              <a:t>Diagram</a:t>
            </a:r>
          </a:p>
        </p:txBody>
      </p:sp>
      <p:sp>
        <p:nvSpPr>
          <p:cNvPr id="4" name="object 4"/>
          <p:cNvSpPr/>
          <p:nvPr/>
        </p:nvSpPr>
        <p:spPr>
          <a:xfrm>
            <a:off x="8229250" y="1627346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4" y="87026"/>
                </a:moveTo>
                <a:lnTo>
                  <a:pt x="113379" y="87026"/>
                </a:lnTo>
                <a:lnTo>
                  <a:pt x="117570" y="88931"/>
                </a:lnTo>
                <a:lnTo>
                  <a:pt x="121888" y="90709"/>
                </a:lnTo>
                <a:lnTo>
                  <a:pt x="125571" y="96678"/>
                </a:lnTo>
                <a:lnTo>
                  <a:pt x="128619" y="106838"/>
                </a:lnTo>
                <a:lnTo>
                  <a:pt x="130524" y="112680"/>
                </a:lnTo>
                <a:lnTo>
                  <a:pt x="98520" y="122586"/>
                </a:lnTo>
                <a:lnTo>
                  <a:pt x="50704" y="144089"/>
                </a:lnTo>
                <a:lnTo>
                  <a:pt x="20796" y="172974"/>
                </a:lnTo>
                <a:lnTo>
                  <a:pt x="8794" y="209240"/>
                </a:lnTo>
                <a:lnTo>
                  <a:pt x="14700" y="252888"/>
                </a:lnTo>
                <a:lnTo>
                  <a:pt x="34036" y="289179"/>
                </a:lnTo>
                <a:lnTo>
                  <a:pt x="66135" y="315372"/>
                </a:lnTo>
                <a:lnTo>
                  <a:pt x="105695" y="327929"/>
                </a:lnTo>
                <a:lnTo>
                  <a:pt x="126178" y="327749"/>
                </a:lnTo>
                <a:lnTo>
                  <a:pt x="172852" y="312937"/>
                </a:lnTo>
                <a:lnTo>
                  <a:pt x="209186" y="283081"/>
                </a:lnTo>
                <a:lnTo>
                  <a:pt x="219805" y="263556"/>
                </a:lnTo>
                <a:lnTo>
                  <a:pt x="310600" y="263556"/>
                </a:lnTo>
                <a:lnTo>
                  <a:pt x="312981" y="259234"/>
                </a:lnTo>
                <a:lnTo>
                  <a:pt x="315817" y="248824"/>
                </a:lnTo>
                <a:lnTo>
                  <a:pt x="317172" y="237539"/>
                </a:lnTo>
                <a:lnTo>
                  <a:pt x="317191" y="233838"/>
                </a:lnTo>
                <a:lnTo>
                  <a:pt x="139160" y="233838"/>
                </a:lnTo>
                <a:lnTo>
                  <a:pt x="132556" y="233457"/>
                </a:lnTo>
                <a:lnTo>
                  <a:pt x="126460" y="230409"/>
                </a:lnTo>
                <a:lnTo>
                  <a:pt x="120364" y="227488"/>
                </a:lnTo>
                <a:lnTo>
                  <a:pt x="116046" y="221646"/>
                </a:lnTo>
                <a:lnTo>
                  <a:pt x="113379" y="213137"/>
                </a:lnTo>
                <a:lnTo>
                  <a:pt x="111379" y="200661"/>
                </a:lnTo>
                <a:lnTo>
                  <a:pt x="113950" y="190484"/>
                </a:lnTo>
                <a:lnTo>
                  <a:pt x="121094" y="182616"/>
                </a:lnTo>
                <a:lnTo>
                  <a:pt x="132810" y="177069"/>
                </a:lnTo>
                <a:lnTo>
                  <a:pt x="149066" y="171989"/>
                </a:lnTo>
                <a:lnTo>
                  <a:pt x="258215" y="171989"/>
                </a:lnTo>
                <a:lnTo>
                  <a:pt x="231694" y="87026"/>
                </a:lnTo>
                <a:close/>
              </a:path>
              <a:path w="317500" h="328294">
                <a:moveTo>
                  <a:pt x="310600" y="263556"/>
                </a:moveTo>
                <a:lnTo>
                  <a:pt x="219805" y="263556"/>
                </a:lnTo>
                <a:lnTo>
                  <a:pt x="225012" y="269144"/>
                </a:lnTo>
                <a:lnTo>
                  <a:pt x="231235" y="273335"/>
                </a:lnTo>
                <a:lnTo>
                  <a:pt x="238474" y="276256"/>
                </a:lnTo>
                <a:lnTo>
                  <a:pt x="251170" y="280398"/>
                </a:lnTo>
                <a:lnTo>
                  <a:pt x="264699" y="281955"/>
                </a:lnTo>
                <a:lnTo>
                  <a:pt x="279086" y="280918"/>
                </a:lnTo>
                <a:lnTo>
                  <a:pt x="294354" y="277272"/>
                </a:lnTo>
                <a:lnTo>
                  <a:pt x="302261" y="273434"/>
                </a:lnTo>
                <a:lnTo>
                  <a:pt x="308467" y="267430"/>
                </a:lnTo>
                <a:lnTo>
                  <a:pt x="310600" y="263556"/>
                </a:lnTo>
                <a:close/>
              </a:path>
              <a:path w="317500" h="328294">
                <a:moveTo>
                  <a:pt x="258215" y="171989"/>
                </a:moveTo>
                <a:lnTo>
                  <a:pt x="149066" y="171989"/>
                </a:lnTo>
                <a:lnTo>
                  <a:pt x="163036" y="216820"/>
                </a:lnTo>
                <a:lnTo>
                  <a:pt x="159099" y="224440"/>
                </a:lnTo>
                <a:lnTo>
                  <a:pt x="153511" y="229393"/>
                </a:lnTo>
                <a:lnTo>
                  <a:pt x="146272" y="231552"/>
                </a:lnTo>
                <a:lnTo>
                  <a:pt x="139160" y="233838"/>
                </a:lnTo>
                <a:lnTo>
                  <a:pt x="317191" y="233838"/>
                </a:lnTo>
                <a:lnTo>
                  <a:pt x="317230" y="226552"/>
                </a:lnTo>
                <a:lnTo>
                  <a:pt x="306371" y="187785"/>
                </a:lnTo>
                <a:lnTo>
                  <a:pt x="297324" y="174656"/>
                </a:lnTo>
                <a:lnTo>
                  <a:pt x="259048" y="174656"/>
                </a:lnTo>
                <a:lnTo>
                  <a:pt x="258215" y="171989"/>
                </a:lnTo>
                <a:close/>
              </a:path>
              <a:path w="317500" h="328294">
                <a:moveTo>
                  <a:pt x="285464" y="166401"/>
                </a:moveTo>
                <a:lnTo>
                  <a:pt x="259048" y="174656"/>
                </a:lnTo>
                <a:lnTo>
                  <a:pt x="297324" y="174656"/>
                </a:lnTo>
                <a:lnTo>
                  <a:pt x="291814" y="168687"/>
                </a:lnTo>
                <a:lnTo>
                  <a:pt x="285464" y="166401"/>
                </a:lnTo>
                <a:close/>
              </a:path>
              <a:path w="317500" h="328294">
                <a:moveTo>
                  <a:pt x="142795" y="0"/>
                </a:moveTo>
                <a:lnTo>
                  <a:pt x="91281" y="8667"/>
                </a:lnTo>
                <a:lnTo>
                  <a:pt x="40703" y="28479"/>
                </a:lnTo>
                <a:lnTo>
                  <a:pt x="4794" y="51720"/>
                </a:lnTo>
                <a:lnTo>
                  <a:pt x="0" y="62468"/>
                </a:lnTo>
                <a:lnTo>
                  <a:pt x="257" y="69740"/>
                </a:lnTo>
                <a:lnTo>
                  <a:pt x="21917" y="109035"/>
                </a:lnTo>
                <a:lnTo>
                  <a:pt x="33369" y="120681"/>
                </a:lnTo>
                <a:lnTo>
                  <a:pt x="51272" y="110585"/>
                </a:lnTo>
                <a:lnTo>
                  <a:pt x="67246" y="102393"/>
                </a:lnTo>
                <a:lnTo>
                  <a:pt x="81268" y="96107"/>
                </a:lnTo>
                <a:lnTo>
                  <a:pt x="93313" y="91725"/>
                </a:lnTo>
                <a:lnTo>
                  <a:pt x="105251" y="87915"/>
                </a:lnTo>
                <a:lnTo>
                  <a:pt x="113379" y="87026"/>
                </a:lnTo>
                <a:lnTo>
                  <a:pt x="231694" y="87026"/>
                </a:lnTo>
                <a:lnTo>
                  <a:pt x="230346" y="82708"/>
                </a:lnTo>
                <a:lnTo>
                  <a:pt x="209851" y="38115"/>
                </a:lnTo>
                <a:lnTo>
                  <a:pt x="181451" y="10191"/>
                </a:lnTo>
                <a:lnTo>
                  <a:pt x="163736" y="2738"/>
                </a:lnTo>
                <a:lnTo>
                  <a:pt x="14279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358" y="3929165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40" h="389889">
                <a:moveTo>
                  <a:pt x="83010" y="0"/>
                </a:moveTo>
                <a:lnTo>
                  <a:pt x="39573" y="24013"/>
                </a:lnTo>
                <a:lnTo>
                  <a:pt x="7842" y="47684"/>
                </a:lnTo>
                <a:lnTo>
                  <a:pt x="0" y="59611"/>
                </a:lnTo>
                <a:lnTo>
                  <a:pt x="223405" y="389824"/>
                </a:lnTo>
                <a:lnTo>
                  <a:pt x="281474" y="379786"/>
                </a:lnTo>
                <a:lnTo>
                  <a:pt x="340715" y="349451"/>
                </a:lnTo>
                <a:lnTo>
                  <a:pt x="387542" y="304439"/>
                </a:lnTo>
                <a:lnTo>
                  <a:pt x="401919" y="275689"/>
                </a:lnTo>
                <a:lnTo>
                  <a:pt x="273519" y="275689"/>
                </a:lnTo>
                <a:lnTo>
                  <a:pt x="208267" y="179258"/>
                </a:lnTo>
                <a:lnTo>
                  <a:pt x="211150" y="171905"/>
                </a:lnTo>
                <a:lnTo>
                  <a:pt x="215455" y="166304"/>
                </a:lnTo>
                <a:lnTo>
                  <a:pt x="221170" y="162431"/>
                </a:lnTo>
                <a:lnTo>
                  <a:pt x="235744" y="157313"/>
                </a:lnTo>
                <a:lnTo>
                  <a:pt x="389918" y="157313"/>
                </a:lnTo>
                <a:lnTo>
                  <a:pt x="370382" y="124038"/>
                </a:lnTo>
                <a:lnTo>
                  <a:pt x="349642" y="98981"/>
                </a:lnTo>
                <a:lnTo>
                  <a:pt x="153962" y="98981"/>
                </a:lnTo>
                <a:lnTo>
                  <a:pt x="87680" y="1026"/>
                </a:lnTo>
                <a:lnTo>
                  <a:pt x="83010" y="0"/>
                </a:lnTo>
                <a:close/>
              </a:path>
              <a:path w="408940" h="389889">
                <a:moveTo>
                  <a:pt x="389918" y="157313"/>
                </a:moveTo>
                <a:lnTo>
                  <a:pt x="235744" y="157313"/>
                </a:lnTo>
                <a:lnTo>
                  <a:pt x="251177" y="161086"/>
                </a:lnTo>
                <a:lnTo>
                  <a:pt x="267472" y="173748"/>
                </a:lnTo>
                <a:lnTo>
                  <a:pt x="284632" y="195298"/>
                </a:lnTo>
                <a:lnTo>
                  <a:pt x="295085" y="212655"/>
                </a:lnTo>
                <a:lnTo>
                  <a:pt x="301509" y="227863"/>
                </a:lnTo>
                <a:lnTo>
                  <a:pt x="303900" y="240920"/>
                </a:lnTo>
                <a:lnTo>
                  <a:pt x="302259" y="251826"/>
                </a:lnTo>
                <a:lnTo>
                  <a:pt x="273519" y="275689"/>
                </a:lnTo>
                <a:lnTo>
                  <a:pt x="401919" y="275689"/>
                </a:lnTo>
                <a:lnTo>
                  <a:pt x="408355" y="250340"/>
                </a:lnTo>
                <a:lnTo>
                  <a:pt x="408903" y="220458"/>
                </a:lnTo>
                <a:lnTo>
                  <a:pt x="402756" y="189447"/>
                </a:lnTo>
                <a:lnTo>
                  <a:pt x="389918" y="157313"/>
                </a:lnTo>
                <a:close/>
              </a:path>
              <a:path w="408940" h="389889">
                <a:moveTo>
                  <a:pt x="263053" y="47657"/>
                </a:moveTo>
                <a:lnTo>
                  <a:pt x="223487" y="53142"/>
                </a:lnTo>
                <a:lnTo>
                  <a:pt x="182029" y="74102"/>
                </a:lnTo>
                <a:lnTo>
                  <a:pt x="153962" y="98981"/>
                </a:lnTo>
                <a:lnTo>
                  <a:pt x="349642" y="98981"/>
                </a:lnTo>
                <a:lnTo>
                  <a:pt x="336501" y="83105"/>
                </a:lnTo>
                <a:lnTo>
                  <a:pt x="300724" y="57645"/>
                </a:lnTo>
                <a:lnTo>
                  <a:pt x="263053" y="47657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52425" y="4471355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5" h="317500">
                <a:moveTo>
                  <a:pt x="173779" y="0"/>
                </a:moveTo>
                <a:lnTo>
                  <a:pt x="118074" y="6435"/>
                </a:lnTo>
                <a:lnTo>
                  <a:pt x="67210" y="36552"/>
                </a:lnTo>
                <a:lnTo>
                  <a:pt x="26253" y="88338"/>
                </a:lnTo>
                <a:lnTo>
                  <a:pt x="2599" y="149250"/>
                </a:lnTo>
                <a:lnTo>
                  <a:pt x="0" y="178427"/>
                </a:lnTo>
                <a:lnTo>
                  <a:pt x="3520" y="206752"/>
                </a:lnTo>
                <a:lnTo>
                  <a:pt x="25634" y="255595"/>
                </a:lnTo>
                <a:lnTo>
                  <a:pt x="65369" y="290522"/>
                </a:lnTo>
                <a:lnTo>
                  <a:pt x="111406" y="311157"/>
                </a:lnTo>
                <a:lnTo>
                  <a:pt x="152110" y="317153"/>
                </a:lnTo>
                <a:lnTo>
                  <a:pt x="155031" y="316049"/>
                </a:lnTo>
                <a:lnTo>
                  <a:pt x="173394" y="279626"/>
                </a:lnTo>
                <a:lnTo>
                  <a:pt x="184400" y="242130"/>
                </a:lnTo>
                <a:lnTo>
                  <a:pt x="183899" y="235061"/>
                </a:lnTo>
                <a:lnTo>
                  <a:pt x="181066" y="231187"/>
                </a:lnTo>
                <a:lnTo>
                  <a:pt x="169564" y="230410"/>
                </a:lnTo>
                <a:lnTo>
                  <a:pt x="157730" y="227774"/>
                </a:lnTo>
                <a:lnTo>
                  <a:pt x="145561" y="223275"/>
                </a:lnTo>
                <a:lnTo>
                  <a:pt x="133060" y="216912"/>
                </a:lnTo>
                <a:lnTo>
                  <a:pt x="117824" y="203834"/>
                </a:lnTo>
                <a:lnTo>
                  <a:pt x="111184" y="187096"/>
                </a:lnTo>
                <a:lnTo>
                  <a:pt x="113164" y="166695"/>
                </a:lnTo>
                <a:lnTo>
                  <a:pt x="131978" y="129676"/>
                </a:lnTo>
                <a:lnTo>
                  <a:pt x="164359" y="103742"/>
                </a:lnTo>
                <a:lnTo>
                  <a:pt x="171779" y="102730"/>
                </a:lnTo>
                <a:lnTo>
                  <a:pt x="178698" y="103551"/>
                </a:lnTo>
                <a:lnTo>
                  <a:pt x="206339" y="145818"/>
                </a:lnTo>
                <a:lnTo>
                  <a:pt x="207736" y="152269"/>
                </a:lnTo>
                <a:lnTo>
                  <a:pt x="209768" y="156257"/>
                </a:lnTo>
                <a:lnTo>
                  <a:pt x="217261" y="160283"/>
                </a:lnTo>
                <a:lnTo>
                  <a:pt x="218785" y="160740"/>
                </a:lnTo>
                <a:lnTo>
                  <a:pt x="228669" y="160517"/>
                </a:lnTo>
                <a:lnTo>
                  <a:pt x="266156" y="135924"/>
                </a:lnTo>
                <a:lnTo>
                  <a:pt x="290667" y="103044"/>
                </a:lnTo>
                <a:lnTo>
                  <a:pt x="292445" y="96402"/>
                </a:lnTo>
                <a:lnTo>
                  <a:pt x="291429" y="90700"/>
                </a:lnTo>
                <a:lnTo>
                  <a:pt x="272887" y="53133"/>
                </a:lnTo>
                <a:lnTo>
                  <a:pt x="229580" y="19224"/>
                </a:lnTo>
                <a:lnTo>
                  <a:pt x="201674" y="6403"/>
                </a:lnTo>
                <a:lnTo>
                  <a:pt x="17377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27392" y="1481327"/>
            <a:ext cx="129539" cy="128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41080" y="3262884"/>
            <a:ext cx="129540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33372" y="4488179"/>
            <a:ext cx="128015" cy="129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3544" y="2881883"/>
            <a:ext cx="128015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1484375" y="1284732"/>
            <a:ext cx="6136005" cy="3858895"/>
            <a:chOff x="1484375" y="1284732"/>
            <a:chExt cx="6136005" cy="3858895"/>
          </a:xfrm>
        </p:grpSpPr>
        <p:sp>
          <p:nvSpPr>
            <p:cNvPr id="14" name="object 14"/>
            <p:cNvSpPr/>
            <p:nvPr/>
          </p:nvSpPr>
          <p:spPr>
            <a:xfrm>
              <a:off x="1484375" y="1284732"/>
              <a:ext cx="6136005" cy="3377565"/>
            </a:xfrm>
            <a:custGeom>
              <a:avLst/>
              <a:gdLst/>
              <a:ahLst/>
              <a:cxnLst/>
              <a:rect l="l" t="t" r="r" b="b"/>
              <a:pathLst>
                <a:path w="6136005" h="3377565">
                  <a:moveTo>
                    <a:pt x="6040501" y="0"/>
                  </a:moveTo>
                  <a:lnTo>
                    <a:pt x="105156" y="0"/>
                  </a:lnTo>
                  <a:lnTo>
                    <a:pt x="65365" y="6248"/>
                  </a:lnTo>
                  <a:lnTo>
                    <a:pt x="31813" y="23606"/>
                  </a:lnTo>
                  <a:lnTo>
                    <a:pt x="8643" y="49988"/>
                  </a:lnTo>
                  <a:lnTo>
                    <a:pt x="0" y="83312"/>
                  </a:lnTo>
                  <a:lnTo>
                    <a:pt x="0" y="3289515"/>
                  </a:lnTo>
                  <a:lnTo>
                    <a:pt x="8643" y="3323544"/>
                  </a:lnTo>
                  <a:lnTo>
                    <a:pt x="31813" y="3351417"/>
                  </a:lnTo>
                  <a:lnTo>
                    <a:pt x="65365" y="3370252"/>
                  </a:lnTo>
                  <a:lnTo>
                    <a:pt x="105156" y="3377171"/>
                  </a:lnTo>
                  <a:lnTo>
                    <a:pt x="6040501" y="3377171"/>
                  </a:lnTo>
                  <a:lnTo>
                    <a:pt x="6078670" y="3370252"/>
                  </a:lnTo>
                  <a:lnTo>
                    <a:pt x="6108779" y="3351417"/>
                  </a:lnTo>
                  <a:lnTo>
                    <a:pt x="6128529" y="3323544"/>
                  </a:lnTo>
                  <a:lnTo>
                    <a:pt x="6135624" y="3289515"/>
                  </a:lnTo>
                  <a:lnTo>
                    <a:pt x="6135624" y="83312"/>
                  </a:lnTo>
                  <a:lnTo>
                    <a:pt x="6128529" y="49988"/>
                  </a:lnTo>
                  <a:lnTo>
                    <a:pt x="6108779" y="23606"/>
                  </a:lnTo>
                  <a:lnTo>
                    <a:pt x="6078670" y="6248"/>
                  </a:lnTo>
                  <a:lnTo>
                    <a:pt x="6040501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78507" y="1322831"/>
              <a:ext cx="5678424" cy="38206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079498" y="4883011"/>
            <a:ext cx="94741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45">
                <a:solidFill>
                  <a:srgbClr val="757D34"/>
                </a:solidFill>
                <a:latin typeface="Arial"/>
                <a:cs typeface="Arial"/>
              </a:rPr>
              <a:t>IT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1</a:t>
            </a:r>
            <a:r>
              <a:rPr dirty="0" sz="1400" spc="-100">
                <a:solidFill>
                  <a:srgbClr val="757D34"/>
                </a:solidFill>
                <a:latin typeface="Arial"/>
                <a:cs typeface="Arial"/>
              </a:rPr>
              <a:t>91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5</a:t>
            </a:r>
            <a:r>
              <a:rPr dirty="0" sz="1400" spc="-20">
                <a:solidFill>
                  <a:srgbClr val="757D34"/>
                </a:solidFill>
                <a:latin typeface="Arial"/>
                <a:cs typeface="Arial"/>
              </a:rPr>
              <a:t>6</a:t>
            </a:r>
            <a:r>
              <a:rPr dirty="0" sz="1400" spc="40">
                <a:solidFill>
                  <a:srgbClr val="757D34"/>
                </a:solidFill>
                <a:latin typeface="Arial"/>
                <a:cs typeface="Arial"/>
              </a:rPr>
              <a:t>4</a:t>
            </a:r>
            <a:r>
              <a:rPr dirty="0" sz="1400" spc="30">
                <a:solidFill>
                  <a:srgbClr val="757D34"/>
                </a:solidFill>
                <a:latin typeface="Arial"/>
                <a:cs typeface="Arial"/>
              </a:rPr>
              <a:t>8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08552" y="4883011"/>
            <a:ext cx="15182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Dilitha</a:t>
            </a:r>
            <a:r>
              <a:rPr dirty="0" sz="1400" spc="-2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757D34"/>
                </a:solidFill>
                <a:latin typeface="Arial"/>
                <a:cs typeface="Arial"/>
              </a:rPr>
              <a:t>Ranjuna </a:t>
            </a:r>
            <a:r>
              <a:rPr dirty="0" sz="1400" spc="-125">
                <a:solidFill>
                  <a:srgbClr val="757D34"/>
                </a:solidFill>
                <a:latin typeface="Arial"/>
                <a:cs typeface="Arial"/>
              </a:rPr>
              <a:t>G.P.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37605" y="488301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4332" y="596900"/>
            <a:ext cx="38284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>
                <a:solidFill>
                  <a:srgbClr val="6D772C"/>
                </a:solidFill>
              </a:rPr>
              <a:t>Technologies </a:t>
            </a:r>
            <a:r>
              <a:rPr dirty="0" spc="70">
                <a:solidFill>
                  <a:srgbClr val="6D772C"/>
                </a:solidFill>
              </a:rPr>
              <a:t>to</a:t>
            </a:r>
            <a:r>
              <a:rPr dirty="0" spc="-640">
                <a:solidFill>
                  <a:srgbClr val="6D772C"/>
                </a:solidFill>
              </a:rPr>
              <a:t> </a:t>
            </a:r>
            <a:r>
              <a:rPr dirty="0" spc="-160">
                <a:solidFill>
                  <a:srgbClr val="6D772C"/>
                </a:solidFill>
              </a:rPr>
              <a:t>be </a:t>
            </a:r>
            <a:r>
              <a:rPr dirty="0" spc="-95">
                <a:solidFill>
                  <a:srgbClr val="6D772C"/>
                </a:solidFill>
              </a:rPr>
              <a:t>used</a:t>
            </a:r>
          </a:p>
        </p:txBody>
      </p:sp>
      <p:sp>
        <p:nvSpPr>
          <p:cNvPr id="4" name="object 4"/>
          <p:cNvSpPr/>
          <p:nvPr/>
        </p:nvSpPr>
        <p:spPr>
          <a:xfrm>
            <a:off x="5152425" y="4471355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5" h="317500">
                <a:moveTo>
                  <a:pt x="173779" y="0"/>
                </a:moveTo>
                <a:lnTo>
                  <a:pt x="118074" y="6435"/>
                </a:lnTo>
                <a:lnTo>
                  <a:pt x="67210" y="36552"/>
                </a:lnTo>
                <a:lnTo>
                  <a:pt x="26253" y="88338"/>
                </a:lnTo>
                <a:lnTo>
                  <a:pt x="2599" y="149250"/>
                </a:lnTo>
                <a:lnTo>
                  <a:pt x="0" y="178427"/>
                </a:lnTo>
                <a:lnTo>
                  <a:pt x="3520" y="206752"/>
                </a:lnTo>
                <a:lnTo>
                  <a:pt x="25634" y="255595"/>
                </a:lnTo>
                <a:lnTo>
                  <a:pt x="65369" y="290522"/>
                </a:lnTo>
                <a:lnTo>
                  <a:pt x="111406" y="311157"/>
                </a:lnTo>
                <a:lnTo>
                  <a:pt x="152110" y="317153"/>
                </a:lnTo>
                <a:lnTo>
                  <a:pt x="155031" y="316049"/>
                </a:lnTo>
                <a:lnTo>
                  <a:pt x="173394" y="279626"/>
                </a:lnTo>
                <a:lnTo>
                  <a:pt x="184400" y="242130"/>
                </a:lnTo>
                <a:lnTo>
                  <a:pt x="183899" y="235061"/>
                </a:lnTo>
                <a:lnTo>
                  <a:pt x="181066" y="231187"/>
                </a:lnTo>
                <a:lnTo>
                  <a:pt x="169564" y="230410"/>
                </a:lnTo>
                <a:lnTo>
                  <a:pt x="157730" y="227774"/>
                </a:lnTo>
                <a:lnTo>
                  <a:pt x="145561" y="223275"/>
                </a:lnTo>
                <a:lnTo>
                  <a:pt x="133060" y="216912"/>
                </a:lnTo>
                <a:lnTo>
                  <a:pt x="117824" y="203834"/>
                </a:lnTo>
                <a:lnTo>
                  <a:pt x="111184" y="187096"/>
                </a:lnTo>
                <a:lnTo>
                  <a:pt x="113164" y="166695"/>
                </a:lnTo>
                <a:lnTo>
                  <a:pt x="131978" y="129676"/>
                </a:lnTo>
                <a:lnTo>
                  <a:pt x="164359" y="103742"/>
                </a:lnTo>
                <a:lnTo>
                  <a:pt x="171779" y="102730"/>
                </a:lnTo>
                <a:lnTo>
                  <a:pt x="178698" y="103551"/>
                </a:lnTo>
                <a:lnTo>
                  <a:pt x="206339" y="145818"/>
                </a:lnTo>
                <a:lnTo>
                  <a:pt x="207736" y="152269"/>
                </a:lnTo>
                <a:lnTo>
                  <a:pt x="209768" y="156257"/>
                </a:lnTo>
                <a:lnTo>
                  <a:pt x="217261" y="160283"/>
                </a:lnTo>
                <a:lnTo>
                  <a:pt x="218785" y="160740"/>
                </a:lnTo>
                <a:lnTo>
                  <a:pt x="228669" y="160517"/>
                </a:lnTo>
                <a:lnTo>
                  <a:pt x="266156" y="135924"/>
                </a:lnTo>
                <a:lnTo>
                  <a:pt x="290667" y="103044"/>
                </a:lnTo>
                <a:lnTo>
                  <a:pt x="292445" y="96402"/>
                </a:lnTo>
                <a:lnTo>
                  <a:pt x="291429" y="90700"/>
                </a:lnTo>
                <a:lnTo>
                  <a:pt x="272887" y="53133"/>
                </a:lnTo>
                <a:lnTo>
                  <a:pt x="229580" y="19224"/>
                </a:lnTo>
                <a:lnTo>
                  <a:pt x="201674" y="6403"/>
                </a:lnTo>
                <a:lnTo>
                  <a:pt x="17377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41080" y="3262884"/>
            <a:ext cx="129540" cy="129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33372" y="4488179"/>
            <a:ext cx="128015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8979" y="1620011"/>
            <a:ext cx="2579370" cy="24528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559358" y="1460246"/>
            <a:ext cx="2510155" cy="2858770"/>
            <a:chOff x="559358" y="1460246"/>
            <a:chExt cx="2510155" cy="2858770"/>
          </a:xfrm>
        </p:grpSpPr>
        <p:sp>
          <p:nvSpPr>
            <p:cNvPr id="11" name="object 11"/>
            <p:cNvSpPr/>
            <p:nvPr/>
          </p:nvSpPr>
          <p:spPr>
            <a:xfrm>
              <a:off x="559358" y="3929166"/>
              <a:ext cx="408940" cy="389890"/>
            </a:xfrm>
            <a:custGeom>
              <a:avLst/>
              <a:gdLst/>
              <a:ahLst/>
              <a:cxnLst/>
              <a:rect l="l" t="t" r="r" b="b"/>
              <a:pathLst>
                <a:path w="408940" h="389889">
                  <a:moveTo>
                    <a:pt x="83010" y="0"/>
                  </a:moveTo>
                  <a:lnTo>
                    <a:pt x="39573" y="24013"/>
                  </a:lnTo>
                  <a:lnTo>
                    <a:pt x="7842" y="47684"/>
                  </a:lnTo>
                  <a:lnTo>
                    <a:pt x="0" y="59611"/>
                  </a:lnTo>
                  <a:lnTo>
                    <a:pt x="223405" y="389824"/>
                  </a:lnTo>
                  <a:lnTo>
                    <a:pt x="281474" y="379786"/>
                  </a:lnTo>
                  <a:lnTo>
                    <a:pt x="340715" y="349451"/>
                  </a:lnTo>
                  <a:lnTo>
                    <a:pt x="387542" y="304439"/>
                  </a:lnTo>
                  <a:lnTo>
                    <a:pt x="401919" y="275689"/>
                  </a:lnTo>
                  <a:lnTo>
                    <a:pt x="273519" y="275689"/>
                  </a:lnTo>
                  <a:lnTo>
                    <a:pt x="208267" y="179258"/>
                  </a:lnTo>
                  <a:lnTo>
                    <a:pt x="211150" y="171905"/>
                  </a:lnTo>
                  <a:lnTo>
                    <a:pt x="215455" y="166304"/>
                  </a:lnTo>
                  <a:lnTo>
                    <a:pt x="221170" y="162431"/>
                  </a:lnTo>
                  <a:lnTo>
                    <a:pt x="235744" y="157313"/>
                  </a:lnTo>
                  <a:lnTo>
                    <a:pt x="389918" y="157313"/>
                  </a:lnTo>
                  <a:lnTo>
                    <a:pt x="370382" y="124038"/>
                  </a:lnTo>
                  <a:lnTo>
                    <a:pt x="349642" y="98981"/>
                  </a:lnTo>
                  <a:lnTo>
                    <a:pt x="153962" y="98981"/>
                  </a:lnTo>
                  <a:lnTo>
                    <a:pt x="87680" y="1026"/>
                  </a:lnTo>
                  <a:lnTo>
                    <a:pt x="83010" y="0"/>
                  </a:lnTo>
                  <a:close/>
                </a:path>
                <a:path w="408940" h="389889">
                  <a:moveTo>
                    <a:pt x="389918" y="157313"/>
                  </a:moveTo>
                  <a:lnTo>
                    <a:pt x="235744" y="157313"/>
                  </a:lnTo>
                  <a:lnTo>
                    <a:pt x="251177" y="161086"/>
                  </a:lnTo>
                  <a:lnTo>
                    <a:pt x="267472" y="173748"/>
                  </a:lnTo>
                  <a:lnTo>
                    <a:pt x="284632" y="195298"/>
                  </a:lnTo>
                  <a:lnTo>
                    <a:pt x="295085" y="212655"/>
                  </a:lnTo>
                  <a:lnTo>
                    <a:pt x="301509" y="227863"/>
                  </a:lnTo>
                  <a:lnTo>
                    <a:pt x="303900" y="240920"/>
                  </a:lnTo>
                  <a:lnTo>
                    <a:pt x="302259" y="251826"/>
                  </a:lnTo>
                  <a:lnTo>
                    <a:pt x="273519" y="275689"/>
                  </a:lnTo>
                  <a:lnTo>
                    <a:pt x="401919" y="275689"/>
                  </a:lnTo>
                  <a:lnTo>
                    <a:pt x="408355" y="250340"/>
                  </a:lnTo>
                  <a:lnTo>
                    <a:pt x="408903" y="220458"/>
                  </a:lnTo>
                  <a:lnTo>
                    <a:pt x="402756" y="189447"/>
                  </a:lnTo>
                  <a:lnTo>
                    <a:pt x="389918" y="157313"/>
                  </a:lnTo>
                  <a:close/>
                </a:path>
                <a:path w="408940" h="389889">
                  <a:moveTo>
                    <a:pt x="263053" y="47657"/>
                  </a:moveTo>
                  <a:lnTo>
                    <a:pt x="223487" y="53142"/>
                  </a:lnTo>
                  <a:lnTo>
                    <a:pt x="182029" y="74102"/>
                  </a:lnTo>
                  <a:lnTo>
                    <a:pt x="153962" y="98981"/>
                  </a:lnTo>
                  <a:lnTo>
                    <a:pt x="349642" y="98981"/>
                  </a:lnTo>
                  <a:lnTo>
                    <a:pt x="336501" y="83105"/>
                  </a:lnTo>
                  <a:lnTo>
                    <a:pt x="300724" y="57645"/>
                  </a:lnTo>
                  <a:lnTo>
                    <a:pt x="263053" y="47657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3543" y="2881884"/>
              <a:ext cx="128015" cy="1280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58189" y="1472946"/>
              <a:ext cx="2298700" cy="2733040"/>
            </a:xfrm>
            <a:custGeom>
              <a:avLst/>
              <a:gdLst/>
              <a:ahLst/>
              <a:cxnLst/>
              <a:rect l="l" t="t" r="r" b="b"/>
              <a:pathLst>
                <a:path w="2298700" h="2733040">
                  <a:moveTo>
                    <a:pt x="1915160" y="0"/>
                  </a:moveTo>
                  <a:lnTo>
                    <a:pt x="383044" y="0"/>
                  </a:lnTo>
                  <a:lnTo>
                    <a:pt x="334995" y="2983"/>
                  </a:lnTo>
                  <a:lnTo>
                    <a:pt x="288726" y="11695"/>
                  </a:lnTo>
                  <a:lnTo>
                    <a:pt x="244598" y="25777"/>
                  </a:lnTo>
                  <a:lnTo>
                    <a:pt x="202970" y="44870"/>
                  </a:lnTo>
                  <a:lnTo>
                    <a:pt x="164200" y="68615"/>
                  </a:lnTo>
                  <a:lnTo>
                    <a:pt x="128646" y="96655"/>
                  </a:lnTo>
                  <a:lnTo>
                    <a:pt x="96669" y="128629"/>
                  </a:lnTo>
                  <a:lnTo>
                    <a:pt x="68626" y="164180"/>
                  </a:lnTo>
                  <a:lnTo>
                    <a:pt x="44878" y="202949"/>
                  </a:lnTo>
                  <a:lnTo>
                    <a:pt x="25782" y="244577"/>
                  </a:lnTo>
                  <a:lnTo>
                    <a:pt x="11698" y="288706"/>
                  </a:lnTo>
                  <a:lnTo>
                    <a:pt x="2984" y="334977"/>
                  </a:lnTo>
                  <a:lnTo>
                    <a:pt x="0" y="383031"/>
                  </a:lnTo>
                  <a:lnTo>
                    <a:pt x="0" y="2349500"/>
                  </a:lnTo>
                  <a:lnTo>
                    <a:pt x="2984" y="2397546"/>
                  </a:lnTo>
                  <a:lnTo>
                    <a:pt x="11698" y="2443812"/>
                  </a:lnTo>
                  <a:lnTo>
                    <a:pt x="25782" y="2487938"/>
                  </a:lnTo>
                  <a:lnTo>
                    <a:pt x="44878" y="2529565"/>
                  </a:lnTo>
                  <a:lnTo>
                    <a:pt x="68626" y="2568334"/>
                  </a:lnTo>
                  <a:lnTo>
                    <a:pt x="96669" y="2603887"/>
                  </a:lnTo>
                  <a:lnTo>
                    <a:pt x="128646" y="2635863"/>
                  </a:lnTo>
                  <a:lnTo>
                    <a:pt x="164200" y="2663905"/>
                  </a:lnTo>
                  <a:lnTo>
                    <a:pt x="202970" y="2687654"/>
                  </a:lnTo>
                  <a:lnTo>
                    <a:pt x="244598" y="2706749"/>
                  </a:lnTo>
                  <a:lnTo>
                    <a:pt x="288726" y="2720833"/>
                  </a:lnTo>
                  <a:lnTo>
                    <a:pt x="334995" y="2729547"/>
                  </a:lnTo>
                  <a:lnTo>
                    <a:pt x="383044" y="2732531"/>
                  </a:lnTo>
                  <a:lnTo>
                    <a:pt x="1915160" y="2732531"/>
                  </a:lnTo>
                  <a:lnTo>
                    <a:pt x="1963214" y="2729547"/>
                  </a:lnTo>
                  <a:lnTo>
                    <a:pt x="2009485" y="2720833"/>
                  </a:lnTo>
                  <a:lnTo>
                    <a:pt x="2053614" y="2706749"/>
                  </a:lnTo>
                  <a:lnTo>
                    <a:pt x="2095242" y="2687654"/>
                  </a:lnTo>
                  <a:lnTo>
                    <a:pt x="2134011" y="2663905"/>
                  </a:lnTo>
                  <a:lnTo>
                    <a:pt x="2169562" y="2635863"/>
                  </a:lnTo>
                  <a:lnTo>
                    <a:pt x="2201536" y="2603887"/>
                  </a:lnTo>
                  <a:lnTo>
                    <a:pt x="2229576" y="2568334"/>
                  </a:lnTo>
                  <a:lnTo>
                    <a:pt x="2253321" y="2529565"/>
                  </a:lnTo>
                  <a:lnTo>
                    <a:pt x="2272414" y="2487938"/>
                  </a:lnTo>
                  <a:lnTo>
                    <a:pt x="2286496" y="2443812"/>
                  </a:lnTo>
                  <a:lnTo>
                    <a:pt x="2295208" y="2397546"/>
                  </a:lnTo>
                  <a:lnTo>
                    <a:pt x="2298191" y="2349500"/>
                  </a:lnTo>
                  <a:lnTo>
                    <a:pt x="2298191" y="383031"/>
                  </a:lnTo>
                  <a:lnTo>
                    <a:pt x="2295208" y="334977"/>
                  </a:lnTo>
                  <a:lnTo>
                    <a:pt x="2286496" y="288706"/>
                  </a:lnTo>
                  <a:lnTo>
                    <a:pt x="2272414" y="244577"/>
                  </a:lnTo>
                  <a:lnTo>
                    <a:pt x="2253321" y="202949"/>
                  </a:lnTo>
                  <a:lnTo>
                    <a:pt x="2229576" y="164180"/>
                  </a:lnTo>
                  <a:lnTo>
                    <a:pt x="2201536" y="128629"/>
                  </a:lnTo>
                  <a:lnTo>
                    <a:pt x="2169562" y="96655"/>
                  </a:lnTo>
                  <a:lnTo>
                    <a:pt x="2134011" y="68615"/>
                  </a:lnTo>
                  <a:lnTo>
                    <a:pt x="2095242" y="44870"/>
                  </a:lnTo>
                  <a:lnTo>
                    <a:pt x="2053614" y="25777"/>
                  </a:lnTo>
                  <a:lnTo>
                    <a:pt x="2009485" y="11695"/>
                  </a:lnTo>
                  <a:lnTo>
                    <a:pt x="1963214" y="2983"/>
                  </a:lnTo>
                  <a:lnTo>
                    <a:pt x="1915160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58189" y="1472946"/>
              <a:ext cx="2298700" cy="2733040"/>
            </a:xfrm>
            <a:custGeom>
              <a:avLst/>
              <a:gdLst/>
              <a:ahLst/>
              <a:cxnLst/>
              <a:rect l="l" t="t" r="r" b="b"/>
              <a:pathLst>
                <a:path w="2298700" h="2733040">
                  <a:moveTo>
                    <a:pt x="0" y="383031"/>
                  </a:moveTo>
                  <a:lnTo>
                    <a:pt x="2984" y="334977"/>
                  </a:lnTo>
                  <a:lnTo>
                    <a:pt x="11698" y="288706"/>
                  </a:lnTo>
                  <a:lnTo>
                    <a:pt x="25782" y="244577"/>
                  </a:lnTo>
                  <a:lnTo>
                    <a:pt x="44878" y="202949"/>
                  </a:lnTo>
                  <a:lnTo>
                    <a:pt x="68626" y="164180"/>
                  </a:lnTo>
                  <a:lnTo>
                    <a:pt x="96669" y="128629"/>
                  </a:lnTo>
                  <a:lnTo>
                    <a:pt x="128646" y="96655"/>
                  </a:lnTo>
                  <a:lnTo>
                    <a:pt x="164200" y="68615"/>
                  </a:lnTo>
                  <a:lnTo>
                    <a:pt x="202970" y="44870"/>
                  </a:lnTo>
                  <a:lnTo>
                    <a:pt x="244598" y="25777"/>
                  </a:lnTo>
                  <a:lnTo>
                    <a:pt x="288726" y="11695"/>
                  </a:lnTo>
                  <a:lnTo>
                    <a:pt x="334995" y="2983"/>
                  </a:lnTo>
                  <a:lnTo>
                    <a:pt x="383044" y="0"/>
                  </a:lnTo>
                  <a:lnTo>
                    <a:pt x="1915160" y="0"/>
                  </a:lnTo>
                  <a:lnTo>
                    <a:pt x="1963214" y="2983"/>
                  </a:lnTo>
                  <a:lnTo>
                    <a:pt x="2009485" y="11695"/>
                  </a:lnTo>
                  <a:lnTo>
                    <a:pt x="2053614" y="25777"/>
                  </a:lnTo>
                  <a:lnTo>
                    <a:pt x="2095242" y="44870"/>
                  </a:lnTo>
                  <a:lnTo>
                    <a:pt x="2134011" y="68615"/>
                  </a:lnTo>
                  <a:lnTo>
                    <a:pt x="2169562" y="96655"/>
                  </a:lnTo>
                  <a:lnTo>
                    <a:pt x="2201536" y="128629"/>
                  </a:lnTo>
                  <a:lnTo>
                    <a:pt x="2229576" y="164180"/>
                  </a:lnTo>
                  <a:lnTo>
                    <a:pt x="2253321" y="202949"/>
                  </a:lnTo>
                  <a:lnTo>
                    <a:pt x="2272414" y="244577"/>
                  </a:lnTo>
                  <a:lnTo>
                    <a:pt x="2286496" y="288706"/>
                  </a:lnTo>
                  <a:lnTo>
                    <a:pt x="2295208" y="334977"/>
                  </a:lnTo>
                  <a:lnTo>
                    <a:pt x="2298191" y="383031"/>
                  </a:lnTo>
                  <a:lnTo>
                    <a:pt x="2298191" y="2349500"/>
                  </a:lnTo>
                  <a:lnTo>
                    <a:pt x="2295208" y="2397546"/>
                  </a:lnTo>
                  <a:lnTo>
                    <a:pt x="2286496" y="2443812"/>
                  </a:lnTo>
                  <a:lnTo>
                    <a:pt x="2272414" y="2487938"/>
                  </a:lnTo>
                  <a:lnTo>
                    <a:pt x="2253321" y="2529565"/>
                  </a:lnTo>
                  <a:lnTo>
                    <a:pt x="2229576" y="2568334"/>
                  </a:lnTo>
                  <a:lnTo>
                    <a:pt x="2201536" y="2603887"/>
                  </a:lnTo>
                  <a:lnTo>
                    <a:pt x="2169562" y="2635863"/>
                  </a:lnTo>
                  <a:lnTo>
                    <a:pt x="2134011" y="2663905"/>
                  </a:lnTo>
                  <a:lnTo>
                    <a:pt x="2095242" y="2687654"/>
                  </a:lnTo>
                  <a:lnTo>
                    <a:pt x="2053614" y="2706749"/>
                  </a:lnTo>
                  <a:lnTo>
                    <a:pt x="2009485" y="2720833"/>
                  </a:lnTo>
                  <a:lnTo>
                    <a:pt x="1963214" y="2729547"/>
                  </a:lnTo>
                  <a:lnTo>
                    <a:pt x="1915160" y="2732531"/>
                  </a:lnTo>
                  <a:lnTo>
                    <a:pt x="383044" y="2732531"/>
                  </a:lnTo>
                  <a:lnTo>
                    <a:pt x="334995" y="2729547"/>
                  </a:lnTo>
                  <a:lnTo>
                    <a:pt x="288726" y="2720833"/>
                  </a:lnTo>
                  <a:lnTo>
                    <a:pt x="244598" y="2706749"/>
                  </a:lnTo>
                  <a:lnTo>
                    <a:pt x="202970" y="2687654"/>
                  </a:lnTo>
                  <a:lnTo>
                    <a:pt x="164200" y="2663905"/>
                  </a:lnTo>
                  <a:lnTo>
                    <a:pt x="128646" y="2635863"/>
                  </a:lnTo>
                  <a:lnTo>
                    <a:pt x="96669" y="2603887"/>
                  </a:lnTo>
                  <a:lnTo>
                    <a:pt x="68626" y="2568334"/>
                  </a:lnTo>
                  <a:lnTo>
                    <a:pt x="44878" y="2529565"/>
                  </a:lnTo>
                  <a:lnTo>
                    <a:pt x="25782" y="2487938"/>
                  </a:lnTo>
                  <a:lnTo>
                    <a:pt x="11698" y="2443812"/>
                  </a:lnTo>
                  <a:lnTo>
                    <a:pt x="2984" y="2397546"/>
                  </a:lnTo>
                  <a:lnTo>
                    <a:pt x="0" y="2349500"/>
                  </a:lnTo>
                  <a:lnTo>
                    <a:pt x="0" y="383031"/>
                  </a:lnTo>
                  <a:close/>
                </a:path>
              </a:pathLst>
            </a:custGeom>
            <a:ln w="25399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6082538" y="1419097"/>
            <a:ext cx="2464435" cy="2758440"/>
            <a:chOff x="6082538" y="1419097"/>
            <a:chExt cx="2464435" cy="2758440"/>
          </a:xfrm>
        </p:grpSpPr>
        <p:sp>
          <p:nvSpPr>
            <p:cNvPr id="16" name="object 16"/>
            <p:cNvSpPr/>
            <p:nvPr/>
          </p:nvSpPr>
          <p:spPr>
            <a:xfrm>
              <a:off x="8229250" y="1627346"/>
              <a:ext cx="317500" cy="328295"/>
            </a:xfrm>
            <a:custGeom>
              <a:avLst/>
              <a:gdLst/>
              <a:ahLst/>
              <a:cxnLst/>
              <a:rect l="l" t="t" r="r" b="b"/>
              <a:pathLst>
                <a:path w="317500" h="328294">
                  <a:moveTo>
                    <a:pt x="231694" y="87026"/>
                  </a:moveTo>
                  <a:lnTo>
                    <a:pt x="113379" y="87026"/>
                  </a:lnTo>
                  <a:lnTo>
                    <a:pt x="117570" y="88931"/>
                  </a:lnTo>
                  <a:lnTo>
                    <a:pt x="121888" y="90709"/>
                  </a:lnTo>
                  <a:lnTo>
                    <a:pt x="125571" y="96678"/>
                  </a:lnTo>
                  <a:lnTo>
                    <a:pt x="128619" y="106838"/>
                  </a:lnTo>
                  <a:lnTo>
                    <a:pt x="130524" y="112680"/>
                  </a:lnTo>
                  <a:lnTo>
                    <a:pt x="98520" y="122586"/>
                  </a:lnTo>
                  <a:lnTo>
                    <a:pt x="50704" y="144089"/>
                  </a:lnTo>
                  <a:lnTo>
                    <a:pt x="20796" y="172974"/>
                  </a:lnTo>
                  <a:lnTo>
                    <a:pt x="8794" y="209240"/>
                  </a:lnTo>
                  <a:lnTo>
                    <a:pt x="14700" y="252888"/>
                  </a:lnTo>
                  <a:lnTo>
                    <a:pt x="34036" y="289179"/>
                  </a:lnTo>
                  <a:lnTo>
                    <a:pt x="66135" y="315372"/>
                  </a:lnTo>
                  <a:lnTo>
                    <a:pt x="105695" y="327929"/>
                  </a:lnTo>
                  <a:lnTo>
                    <a:pt x="126178" y="327749"/>
                  </a:lnTo>
                  <a:lnTo>
                    <a:pt x="172852" y="312937"/>
                  </a:lnTo>
                  <a:lnTo>
                    <a:pt x="209186" y="283081"/>
                  </a:lnTo>
                  <a:lnTo>
                    <a:pt x="219805" y="263556"/>
                  </a:lnTo>
                  <a:lnTo>
                    <a:pt x="310600" y="263556"/>
                  </a:lnTo>
                  <a:lnTo>
                    <a:pt x="312981" y="259234"/>
                  </a:lnTo>
                  <a:lnTo>
                    <a:pt x="315817" y="248824"/>
                  </a:lnTo>
                  <a:lnTo>
                    <a:pt x="317172" y="237539"/>
                  </a:lnTo>
                  <a:lnTo>
                    <a:pt x="317191" y="233838"/>
                  </a:lnTo>
                  <a:lnTo>
                    <a:pt x="139160" y="233838"/>
                  </a:lnTo>
                  <a:lnTo>
                    <a:pt x="132556" y="233457"/>
                  </a:lnTo>
                  <a:lnTo>
                    <a:pt x="126460" y="230409"/>
                  </a:lnTo>
                  <a:lnTo>
                    <a:pt x="120364" y="227488"/>
                  </a:lnTo>
                  <a:lnTo>
                    <a:pt x="116046" y="221646"/>
                  </a:lnTo>
                  <a:lnTo>
                    <a:pt x="113379" y="213137"/>
                  </a:lnTo>
                  <a:lnTo>
                    <a:pt x="111379" y="200661"/>
                  </a:lnTo>
                  <a:lnTo>
                    <a:pt x="113950" y="190484"/>
                  </a:lnTo>
                  <a:lnTo>
                    <a:pt x="121094" y="182616"/>
                  </a:lnTo>
                  <a:lnTo>
                    <a:pt x="132810" y="177069"/>
                  </a:lnTo>
                  <a:lnTo>
                    <a:pt x="149066" y="171989"/>
                  </a:lnTo>
                  <a:lnTo>
                    <a:pt x="258215" y="171989"/>
                  </a:lnTo>
                  <a:lnTo>
                    <a:pt x="231694" y="87026"/>
                  </a:lnTo>
                  <a:close/>
                </a:path>
                <a:path w="317500" h="328294">
                  <a:moveTo>
                    <a:pt x="310600" y="263556"/>
                  </a:moveTo>
                  <a:lnTo>
                    <a:pt x="219805" y="263556"/>
                  </a:lnTo>
                  <a:lnTo>
                    <a:pt x="225012" y="269144"/>
                  </a:lnTo>
                  <a:lnTo>
                    <a:pt x="231235" y="273335"/>
                  </a:lnTo>
                  <a:lnTo>
                    <a:pt x="238474" y="276256"/>
                  </a:lnTo>
                  <a:lnTo>
                    <a:pt x="251170" y="280398"/>
                  </a:lnTo>
                  <a:lnTo>
                    <a:pt x="264699" y="281955"/>
                  </a:lnTo>
                  <a:lnTo>
                    <a:pt x="279086" y="280918"/>
                  </a:lnTo>
                  <a:lnTo>
                    <a:pt x="294354" y="277272"/>
                  </a:lnTo>
                  <a:lnTo>
                    <a:pt x="302261" y="273434"/>
                  </a:lnTo>
                  <a:lnTo>
                    <a:pt x="308467" y="267430"/>
                  </a:lnTo>
                  <a:lnTo>
                    <a:pt x="310600" y="263556"/>
                  </a:lnTo>
                  <a:close/>
                </a:path>
                <a:path w="317500" h="328294">
                  <a:moveTo>
                    <a:pt x="258215" y="171989"/>
                  </a:moveTo>
                  <a:lnTo>
                    <a:pt x="149066" y="171989"/>
                  </a:lnTo>
                  <a:lnTo>
                    <a:pt x="163036" y="216820"/>
                  </a:lnTo>
                  <a:lnTo>
                    <a:pt x="159099" y="224440"/>
                  </a:lnTo>
                  <a:lnTo>
                    <a:pt x="153511" y="229393"/>
                  </a:lnTo>
                  <a:lnTo>
                    <a:pt x="146272" y="231552"/>
                  </a:lnTo>
                  <a:lnTo>
                    <a:pt x="139160" y="233838"/>
                  </a:lnTo>
                  <a:lnTo>
                    <a:pt x="317191" y="233838"/>
                  </a:lnTo>
                  <a:lnTo>
                    <a:pt x="317230" y="226552"/>
                  </a:lnTo>
                  <a:lnTo>
                    <a:pt x="306371" y="187785"/>
                  </a:lnTo>
                  <a:lnTo>
                    <a:pt x="297324" y="174656"/>
                  </a:lnTo>
                  <a:lnTo>
                    <a:pt x="259048" y="174656"/>
                  </a:lnTo>
                  <a:lnTo>
                    <a:pt x="258215" y="171989"/>
                  </a:lnTo>
                  <a:close/>
                </a:path>
                <a:path w="317500" h="328294">
                  <a:moveTo>
                    <a:pt x="285464" y="166401"/>
                  </a:moveTo>
                  <a:lnTo>
                    <a:pt x="259048" y="174656"/>
                  </a:lnTo>
                  <a:lnTo>
                    <a:pt x="297324" y="174656"/>
                  </a:lnTo>
                  <a:lnTo>
                    <a:pt x="291814" y="168687"/>
                  </a:lnTo>
                  <a:lnTo>
                    <a:pt x="285464" y="166401"/>
                  </a:lnTo>
                  <a:close/>
                </a:path>
                <a:path w="317500" h="328294">
                  <a:moveTo>
                    <a:pt x="142795" y="0"/>
                  </a:moveTo>
                  <a:lnTo>
                    <a:pt x="91281" y="8667"/>
                  </a:lnTo>
                  <a:lnTo>
                    <a:pt x="40703" y="28479"/>
                  </a:lnTo>
                  <a:lnTo>
                    <a:pt x="4794" y="51720"/>
                  </a:lnTo>
                  <a:lnTo>
                    <a:pt x="0" y="62468"/>
                  </a:lnTo>
                  <a:lnTo>
                    <a:pt x="257" y="69740"/>
                  </a:lnTo>
                  <a:lnTo>
                    <a:pt x="21917" y="109035"/>
                  </a:lnTo>
                  <a:lnTo>
                    <a:pt x="33369" y="120681"/>
                  </a:lnTo>
                  <a:lnTo>
                    <a:pt x="51272" y="110585"/>
                  </a:lnTo>
                  <a:lnTo>
                    <a:pt x="67246" y="102393"/>
                  </a:lnTo>
                  <a:lnTo>
                    <a:pt x="81268" y="96107"/>
                  </a:lnTo>
                  <a:lnTo>
                    <a:pt x="93313" y="91725"/>
                  </a:lnTo>
                  <a:lnTo>
                    <a:pt x="105251" y="87915"/>
                  </a:lnTo>
                  <a:lnTo>
                    <a:pt x="113379" y="87026"/>
                  </a:lnTo>
                  <a:lnTo>
                    <a:pt x="231694" y="87026"/>
                  </a:lnTo>
                  <a:lnTo>
                    <a:pt x="230346" y="82708"/>
                  </a:lnTo>
                  <a:lnTo>
                    <a:pt x="209851" y="38115"/>
                  </a:lnTo>
                  <a:lnTo>
                    <a:pt x="181451" y="10191"/>
                  </a:lnTo>
                  <a:lnTo>
                    <a:pt x="163736" y="2738"/>
                  </a:lnTo>
                  <a:lnTo>
                    <a:pt x="142795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27391" y="1481327"/>
              <a:ext cx="129539" cy="1280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60592" y="2839211"/>
              <a:ext cx="128016" cy="1295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95238" y="1431797"/>
              <a:ext cx="2298700" cy="2733040"/>
            </a:xfrm>
            <a:custGeom>
              <a:avLst/>
              <a:gdLst/>
              <a:ahLst/>
              <a:cxnLst/>
              <a:rect l="l" t="t" r="r" b="b"/>
              <a:pathLst>
                <a:path w="2298700" h="2733040">
                  <a:moveTo>
                    <a:pt x="1915160" y="0"/>
                  </a:moveTo>
                  <a:lnTo>
                    <a:pt x="383032" y="0"/>
                  </a:lnTo>
                  <a:lnTo>
                    <a:pt x="334977" y="2983"/>
                  </a:lnTo>
                  <a:lnTo>
                    <a:pt x="288706" y="11695"/>
                  </a:lnTo>
                  <a:lnTo>
                    <a:pt x="244577" y="25777"/>
                  </a:lnTo>
                  <a:lnTo>
                    <a:pt x="202949" y="44870"/>
                  </a:lnTo>
                  <a:lnTo>
                    <a:pt x="164180" y="68615"/>
                  </a:lnTo>
                  <a:lnTo>
                    <a:pt x="128629" y="96655"/>
                  </a:lnTo>
                  <a:lnTo>
                    <a:pt x="96655" y="128629"/>
                  </a:lnTo>
                  <a:lnTo>
                    <a:pt x="68615" y="164180"/>
                  </a:lnTo>
                  <a:lnTo>
                    <a:pt x="44870" y="202949"/>
                  </a:lnTo>
                  <a:lnTo>
                    <a:pt x="25777" y="244577"/>
                  </a:lnTo>
                  <a:lnTo>
                    <a:pt x="11695" y="288706"/>
                  </a:lnTo>
                  <a:lnTo>
                    <a:pt x="2983" y="334977"/>
                  </a:lnTo>
                  <a:lnTo>
                    <a:pt x="0" y="383031"/>
                  </a:lnTo>
                  <a:lnTo>
                    <a:pt x="0" y="2349500"/>
                  </a:lnTo>
                  <a:lnTo>
                    <a:pt x="2983" y="2397546"/>
                  </a:lnTo>
                  <a:lnTo>
                    <a:pt x="11695" y="2443812"/>
                  </a:lnTo>
                  <a:lnTo>
                    <a:pt x="25777" y="2487938"/>
                  </a:lnTo>
                  <a:lnTo>
                    <a:pt x="44870" y="2529565"/>
                  </a:lnTo>
                  <a:lnTo>
                    <a:pt x="68615" y="2568334"/>
                  </a:lnTo>
                  <a:lnTo>
                    <a:pt x="96655" y="2603887"/>
                  </a:lnTo>
                  <a:lnTo>
                    <a:pt x="128629" y="2635863"/>
                  </a:lnTo>
                  <a:lnTo>
                    <a:pt x="164180" y="2663905"/>
                  </a:lnTo>
                  <a:lnTo>
                    <a:pt x="202949" y="2687654"/>
                  </a:lnTo>
                  <a:lnTo>
                    <a:pt x="244577" y="2706749"/>
                  </a:lnTo>
                  <a:lnTo>
                    <a:pt x="288706" y="2720833"/>
                  </a:lnTo>
                  <a:lnTo>
                    <a:pt x="334977" y="2729547"/>
                  </a:lnTo>
                  <a:lnTo>
                    <a:pt x="383032" y="2732532"/>
                  </a:lnTo>
                  <a:lnTo>
                    <a:pt x="1915160" y="2732532"/>
                  </a:lnTo>
                  <a:lnTo>
                    <a:pt x="1963214" y="2729547"/>
                  </a:lnTo>
                  <a:lnTo>
                    <a:pt x="2009485" y="2720833"/>
                  </a:lnTo>
                  <a:lnTo>
                    <a:pt x="2053614" y="2706749"/>
                  </a:lnTo>
                  <a:lnTo>
                    <a:pt x="2095242" y="2687654"/>
                  </a:lnTo>
                  <a:lnTo>
                    <a:pt x="2134011" y="2663905"/>
                  </a:lnTo>
                  <a:lnTo>
                    <a:pt x="2169562" y="2635863"/>
                  </a:lnTo>
                  <a:lnTo>
                    <a:pt x="2201536" y="2603887"/>
                  </a:lnTo>
                  <a:lnTo>
                    <a:pt x="2229576" y="2568334"/>
                  </a:lnTo>
                  <a:lnTo>
                    <a:pt x="2253321" y="2529565"/>
                  </a:lnTo>
                  <a:lnTo>
                    <a:pt x="2272414" y="2487938"/>
                  </a:lnTo>
                  <a:lnTo>
                    <a:pt x="2286496" y="2443812"/>
                  </a:lnTo>
                  <a:lnTo>
                    <a:pt x="2295208" y="2397546"/>
                  </a:lnTo>
                  <a:lnTo>
                    <a:pt x="2298191" y="2349500"/>
                  </a:lnTo>
                  <a:lnTo>
                    <a:pt x="2298191" y="383031"/>
                  </a:lnTo>
                  <a:lnTo>
                    <a:pt x="2295208" y="334977"/>
                  </a:lnTo>
                  <a:lnTo>
                    <a:pt x="2286496" y="288706"/>
                  </a:lnTo>
                  <a:lnTo>
                    <a:pt x="2272414" y="244577"/>
                  </a:lnTo>
                  <a:lnTo>
                    <a:pt x="2253321" y="202949"/>
                  </a:lnTo>
                  <a:lnTo>
                    <a:pt x="2229576" y="164180"/>
                  </a:lnTo>
                  <a:lnTo>
                    <a:pt x="2201536" y="128629"/>
                  </a:lnTo>
                  <a:lnTo>
                    <a:pt x="2169562" y="96655"/>
                  </a:lnTo>
                  <a:lnTo>
                    <a:pt x="2134011" y="68615"/>
                  </a:lnTo>
                  <a:lnTo>
                    <a:pt x="2095242" y="44870"/>
                  </a:lnTo>
                  <a:lnTo>
                    <a:pt x="2053614" y="25777"/>
                  </a:lnTo>
                  <a:lnTo>
                    <a:pt x="2009485" y="11695"/>
                  </a:lnTo>
                  <a:lnTo>
                    <a:pt x="1963214" y="2983"/>
                  </a:lnTo>
                  <a:lnTo>
                    <a:pt x="1915160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95238" y="1431797"/>
              <a:ext cx="2298700" cy="2733040"/>
            </a:xfrm>
            <a:custGeom>
              <a:avLst/>
              <a:gdLst/>
              <a:ahLst/>
              <a:cxnLst/>
              <a:rect l="l" t="t" r="r" b="b"/>
              <a:pathLst>
                <a:path w="2298700" h="2733040">
                  <a:moveTo>
                    <a:pt x="0" y="383031"/>
                  </a:moveTo>
                  <a:lnTo>
                    <a:pt x="2983" y="334977"/>
                  </a:lnTo>
                  <a:lnTo>
                    <a:pt x="11695" y="288706"/>
                  </a:lnTo>
                  <a:lnTo>
                    <a:pt x="25777" y="244577"/>
                  </a:lnTo>
                  <a:lnTo>
                    <a:pt x="44870" y="202949"/>
                  </a:lnTo>
                  <a:lnTo>
                    <a:pt x="68615" y="164180"/>
                  </a:lnTo>
                  <a:lnTo>
                    <a:pt x="96655" y="128629"/>
                  </a:lnTo>
                  <a:lnTo>
                    <a:pt x="128629" y="96655"/>
                  </a:lnTo>
                  <a:lnTo>
                    <a:pt x="164180" y="68615"/>
                  </a:lnTo>
                  <a:lnTo>
                    <a:pt x="202949" y="44870"/>
                  </a:lnTo>
                  <a:lnTo>
                    <a:pt x="244577" y="25777"/>
                  </a:lnTo>
                  <a:lnTo>
                    <a:pt x="288706" y="11695"/>
                  </a:lnTo>
                  <a:lnTo>
                    <a:pt x="334977" y="2983"/>
                  </a:lnTo>
                  <a:lnTo>
                    <a:pt x="383032" y="0"/>
                  </a:lnTo>
                  <a:lnTo>
                    <a:pt x="1915160" y="0"/>
                  </a:lnTo>
                  <a:lnTo>
                    <a:pt x="1963214" y="2983"/>
                  </a:lnTo>
                  <a:lnTo>
                    <a:pt x="2009485" y="11695"/>
                  </a:lnTo>
                  <a:lnTo>
                    <a:pt x="2053614" y="25777"/>
                  </a:lnTo>
                  <a:lnTo>
                    <a:pt x="2095242" y="44870"/>
                  </a:lnTo>
                  <a:lnTo>
                    <a:pt x="2134011" y="68615"/>
                  </a:lnTo>
                  <a:lnTo>
                    <a:pt x="2169562" y="96655"/>
                  </a:lnTo>
                  <a:lnTo>
                    <a:pt x="2201536" y="128629"/>
                  </a:lnTo>
                  <a:lnTo>
                    <a:pt x="2229576" y="164180"/>
                  </a:lnTo>
                  <a:lnTo>
                    <a:pt x="2253321" y="202949"/>
                  </a:lnTo>
                  <a:lnTo>
                    <a:pt x="2272414" y="244577"/>
                  </a:lnTo>
                  <a:lnTo>
                    <a:pt x="2286496" y="288706"/>
                  </a:lnTo>
                  <a:lnTo>
                    <a:pt x="2295208" y="334977"/>
                  </a:lnTo>
                  <a:lnTo>
                    <a:pt x="2298191" y="383031"/>
                  </a:lnTo>
                  <a:lnTo>
                    <a:pt x="2298191" y="2349500"/>
                  </a:lnTo>
                  <a:lnTo>
                    <a:pt x="2295208" y="2397546"/>
                  </a:lnTo>
                  <a:lnTo>
                    <a:pt x="2286496" y="2443812"/>
                  </a:lnTo>
                  <a:lnTo>
                    <a:pt x="2272414" y="2487938"/>
                  </a:lnTo>
                  <a:lnTo>
                    <a:pt x="2253321" y="2529565"/>
                  </a:lnTo>
                  <a:lnTo>
                    <a:pt x="2229576" y="2568334"/>
                  </a:lnTo>
                  <a:lnTo>
                    <a:pt x="2201536" y="2603887"/>
                  </a:lnTo>
                  <a:lnTo>
                    <a:pt x="2169562" y="2635863"/>
                  </a:lnTo>
                  <a:lnTo>
                    <a:pt x="2134011" y="2663905"/>
                  </a:lnTo>
                  <a:lnTo>
                    <a:pt x="2095242" y="2687654"/>
                  </a:lnTo>
                  <a:lnTo>
                    <a:pt x="2053614" y="2706749"/>
                  </a:lnTo>
                  <a:lnTo>
                    <a:pt x="2009485" y="2720833"/>
                  </a:lnTo>
                  <a:lnTo>
                    <a:pt x="1963214" y="2729547"/>
                  </a:lnTo>
                  <a:lnTo>
                    <a:pt x="1915160" y="2732532"/>
                  </a:lnTo>
                  <a:lnTo>
                    <a:pt x="383032" y="2732532"/>
                  </a:lnTo>
                  <a:lnTo>
                    <a:pt x="334977" y="2729547"/>
                  </a:lnTo>
                  <a:lnTo>
                    <a:pt x="288706" y="2720833"/>
                  </a:lnTo>
                  <a:lnTo>
                    <a:pt x="244577" y="2706749"/>
                  </a:lnTo>
                  <a:lnTo>
                    <a:pt x="202949" y="2687654"/>
                  </a:lnTo>
                  <a:lnTo>
                    <a:pt x="164180" y="2663905"/>
                  </a:lnTo>
                  <a:lnTo>
                    <a:pt x="128629" y="2635863"/>
                  </a:lnTo>
                  <a:lnTo>
                    <a:pt x="96655" y="2603887"/>
                  </a:lnTo>
                  <a:lnTo>
                    <a:pt x="68615" y="2568334"/>
                  </a:lnTo>
                  <a:lnTo>
                    <a:pt x="44870" y="2529565"/>
                  </a:lnTo>
                  <a:lnTo>
                    <a:pt x="25777" y="2487938"/>
                  </a:lnTo>
                  <a:lnTo>
                    <a:pt x="11695" y="2443812"/>
                  </a:lnTo>
                  <a:lnTo>
                    <a:pt x="2983" y="2397546"/>
                  </a:lnTo>
                  <a:lnTo>
                    <a:pt x="0" y="2349500"/>
                  </a:lnTo>
                  <a:lnTo>
                    <a:pt x="0" y="383031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193393" y="1527428"/>
            <a:ext cx="1280795" cy="728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0">
                <a:solidFill>
                  <a:srgbClr val="DD6F2C"/>
                </a:solidFill>
                <a:latin typeface="Arial"/>
                <a:cs typeface="Arial"/>
              </a:rPr>
              <a:t>Techno</a:t>
            </a:r>
            <a:r>
              <a:rPr dirty="0" sz="1800" spc="-35">
                <a:solidFill>
                  <a:srgbClr val="DD6F2C"/>
                </a:solidFill>
                <a:latin typeface="Arial"/>
                <a:cs typeface="Arial"/>
              </a:rPr>
              <a:t>logies</a:t>
            </a:r>
            <a:endParaRPr sz="1800">
              <a:latin typeface="Arial"/>
              <a:cs typeface="Arial"/>
            </a:endParaRPr>
          </a:p>
          <a:p>
            <a:pPr marL="45085">
              <a:lnSpc>
                <a:spcPct val="100000"/>
              </a:lnSpc>
              <a:spcBef>
                <a:spcPts val="1695"/>
              </a:spcBef>
            </a:pPr>
            <a:r>
              <a:rPr dirty="0" sz="1400" spc="-5" b="1">
                <a:solidFill>
                  <a:srgbClr val="757D34"/>
                </a:solidFill>
                <a:latin typeface="Lato"/>
                <a:cs typeface="Lato"/>
              </a:rPr>
              <a:t>Flutter</a:t>
            </a:r>
            <a:endParaRPr sz="1400">
              <a:latin typeface="Lato"/>
              <a:cs typeface="La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79498" y="4883011"/>
            <a:ext cx="94741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45">
                <a:solidFill>
                  <a:srgbClr val="757D34"/>
                </a:solidFill>
                <a:latin typeface="Arial"/>
                <a:cs typeface="Arial"/>
              </a:rPr>
              <a:t>IT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1</a:t>
            </a:r>
            <a:r>
              <a:rPr dirty="0" sz="1400" spc="-100">
                <a:solidFill>
                  <a:srgbClr val="757D34"/>
                </a:solidFill>
                <a:latin typeface="Arial"/>
                <a:cs typeface="Arial"/>
              </a:rPr>
              <a:t>91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5</a:t>
            </a:r>
            <a:r>
              <a:rPr dirty="0" sz="1400" spc="-20">
                <a:solidFill>
                  <a:srgbClr val="757D34"/>
                </a:solidFill>
                <a:latin typeface="Arial"/>
                <a:cs typeface="Arial"/>
              </a:rPr>
              <a:t>6</a:t>
            </a:r>
            <a:r>
              <a:rPr dirty="0" sz="1400" spc="40">
                <a:solidFill>
                  <a:srgbClr val="757D34"/>
                </a:solidFill>
                <a:latin typeface="Arial"/>
                <a:cs typeface="Arial"/>
              </a:rPr>
              <a:t>4</a:t>
            </a:r>
            <a:r>
              <a:rPr dirty="0" sz="1400" spc="30">
                <a:solidFill>
                  <a:srgbClr val="757D34"/>
                </a:solidFill>
                <a:latin typeface="Arial"/>
                <a:cs typeface="Arial"/>
              </a:rPr>
              <a:t>8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08552" y="4883011"/>
            <a:ext cx="15182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Dilitha</a:t>
            </a:r>
            <a:r>
              <a:rPr dirty="0" sz="1400" spc="-2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757D34"/>
                </a:solidFill>
                <a:latin typeface="Arial"/>
                <a:cs typeface="Arial"/>
              </a:rPr>
              <a:t>Ranjuna </a:t>
            </a:r>
            <a:r>
              <a:rPr dirty="0" sz="1400" spc="-125">
                <a:solidFill>
                  <a:srgbClr val="757D34"/>
                </a:solidFill>
                <a:latin typeface="Arial"/>
                <a:cs typeface="Arial"/>
              </a:rPr>
              <a:t>G.P.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37605" y="488301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26311" y="2443099"/>
            <a:ext cx="3841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757D34"/>
                </a:solidFill>
                <a:latin typeface="Lato"/>
                <a:cs typeface="Lato"/>
              </a:rPr>
              <a:t>D</a:t>
            </a:r>
            <a:r>
              <a:rPr dirty="0" sz="1400" spc="-5" b="1">
                <a:solidFill>
                  <a:srgbClr val="757D34"/>
                </a:solidFill>
                <a:latin typeface="Lato"/>
                <a:cs typeface="Lato"/>
              </a:rPr>
              <a:t>a</a:t>
            </a:r>
            <a:r>
              <a:rPr dirty="0" sz="1400" b="1">
                <a:solidFill>
                  <a:srgbClr val="757D34"/>
                </a:solidFill>
                <a:latin typeface="Lato"/>
                <a:cs typeface="Lato"/>
              </a:rPr>
              <a:t>rt</a:t>
            </a:r>
            <a:endParaRPr sz="14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26311" y="2870073"/>
            <a:ext cx="6007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757D34"/>
                </a:solidFill>
                <a:latin typeface="Lato"/>
                <a:cs typeface="Lato"/>
              </a:rPr>
              <a:t>P</a:t>
            </a:r>
            <a:r>
              <a:rPr dirty="0" sz="1400" b="1">
                <a:solidFill>
                  <a:srgbClr val="757D34"/>
                </a:solidFill>
                <a:latin typeface="Lato"/>
                <a:cs typeface="Lato"/>
              </a:rPr>
              <a:t>y</a:t>
            </a:r>
            <a:r>
              <a:rPr dirty="0" sz="1400" spc="5" b="1">
                <a:solidFill>
                  <a:srgbClr val="757D34"/>
                </a:solidFill>
                <a:latin typeface="Lato"/>
                <a:cs typeface="Lato"/>
              </a:rPr>
              <a:t>t</a:t>
            </a:r>
            <a:r>
              <a:rPr dirty="0" sz="1400" b="1">
                <a:solidFill>
                  <a:srgbClr val="757D34"/>
                </a:solidFill>
                <a:latin typeface="Lato"/>
                <a:cs typeface="Lato"/>
              </a:rPr>
              <a:t>hon</a:t>
            </a:r>
            <a:endParaRPr sz="14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26311" y="3296792"/>
            <a:ext cx="6965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757D34"/>
                </a:solidFill>
                <a:latin typeface="Lato"/>
                <a:cs typeface="Lato"/>
              </a:rPr>
              <a:t>Firebase</a:t>
            </a:r>
            <a:endParaRPr sz="14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26311" y="3723233"/>
            <a:ext cx="5708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757D34"/>
                </a:solidFill>
                <a:latin typeface="Lato"/>
                <a:cs typeface="Lato"/>
              </a:rPr>
              <a:t>Gi</a:t>
            </a:r>
            <a:r>
              <a:rPr dirty="0" sz="1400" spc="5" b="1">
                <a:solidFill>
                  <a:srgbClr val="757D34"/>
                </a:solidFill>
                <a:latin typeface="Lato"/>
                <a:cs typeface="Lato"/>
              </a:rPr>
              <a:t>t</a:t>
            </a:r>
            <a:r>
              <a:rPr dirty="0" sz="1400" b="1">
                <a:solidFill>
                  <a:srgbClr val="757D34"/>
                </a:solidFill>
                <a:latin typeface="Lato"/>
                <a:cs typeface="Lato"/>
              </a:rPr>
              <a:t>hub</a:t>
            </a:r>
            <a:endParaRPr sz="1400">
              <a:latin typeface="Lato"/>
              <a:cs typeface="La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18223" y="1486027"/>
            <a:ext cx="1106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DD6F2C"/>
                </a:solidFill>
                <a:latin typeface="Arial"/>
                <a:cs typeface="Arial"/>
              </a:rPr>
              <a:t>Algorithms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64248" y="2188210"/>
            <a:ext cx="12680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757D34"/>
                </a:solidFill>
                <a:latin typeface="Lato"/>
                <a:cs typeface="Lato"/>
              </a:rPr>
              <a:t>String</a:t>
            </a:r>
            <a:r>
              <a:rPr dirty="0" sz="1400" spc="-114" b="1">
                <a:solidFill>
                  <a:srgbClr val="757D34"/>
                </a:solidFill>
                <a:latin typeface="Lato"/>
                <a:cs typeface="Lato"/>
              </a:rPr>
              <a:t> </a:t>
            </a:r>
            <a:r>
              <a:rPr dirty="0" sz="1400" b="1">
                <a:solidFill>
                  <a:srgbClr val="757D34"/>
                </a:solidFill>
                <a:latin typeface="Lato"/>
                <a:cs typeface="Lato"/>
              </a:rPr>
              <a:t>matching  algorithm</a:t>
            </a:r>
            <a:endParaRPr sz="1400"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64248" y="2828290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757D34"/>
                </a:solidFill>
                <a:latin typeface="Lato"/>
                <a:cs typeface="Lato"/>
              </a:rPr>
              <a:t>KNN</a:t>
            </a:r>
            <a:endParaRPr sz="14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64248" y="3255390"/>
            <a:ext cx="4152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757D34"/>
                </a:solidFill>
                <a:latin typeface="Lato"/>
                <a:cs typeface="Lato"/>
              </a:rPr>
              <a:t>SVM</a:t>
            </a:r>
            <a:endParaRPr sz="1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5477" y="596900"/>
            <a:ext cx="22898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>
                <a:solidFill>
                  <a:srgbClr val="6D772C"/>
                </a:solidFill>
              </a:rPr>
              <a:t>Requirements</a:t>
            </a:r>
          </a:p>
        </p:txBody>
      </p:sp>
      <p:sp>
        <p:nvSpPr>
          <p:cNvPr id="4" name="object 4"/>
          <p:cNvSpPr/>
          <p:nvPr/>
        </p:nvSpPr>
        <p:spPr>
          <a:xfrm>
            <a:off x="8641080" y="3262884"/>
            <a:ext cx="129540" cy="129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59358" y="1685798"/>
            <a:ext cx="2416810" cy="2932430"/>
            <a:chOff x="559358" y="1685798"/>
            <a:chExt cx="2416810" cy="2932430"/>
          </a:xfrm>
        </p:grpSpPr>
        <p:sp>
          <p:nvSpPr>
            <p:cNvPr id="7" name="object 7"/>
            <p:cNvSpPr/>
            <p:nvPr/>
          </p:nvSpPr>
          <p:spPr>
            <a:xfrm>
              <a:off x="559358" y="3929166"/>
              <a:ext cx="408940" cy="389890"/>
            </a:xfrm>
            <a:custGeom>
              <a:avLst/>
              <a:gdLst/>
              <a:ahLst/>
              <a:cxnLst/>
              <a:rect l="l" t="t" r="r" b="b"/>
              <a:pathLst>
                <a:path w="408940" h="389889">
                  <a:moveTo>
                    <a:pt x="83010" y="0"/>
                  </a:moveTo>
                  <a:lnTo>
                    <a:pt x="39573" y="24013"/>
                  </a:lnTo>
                  <a:lnTo>
                    <a:pt x="7842" y="47684"/>
                  </a:lnTo>
                  <a:lnTo>
                    <a:pt x="0" y="59611"/>
                  </a:lnTo>
                  <a:lnTo>
                    <a:pt x="223405" y="389824"/>
                  </a:lnTo>
                  <a:lnTo>
                    <a:pt x="281474" y="379786"/>
                  </a:lnTo>
                  <a:lnTo>
                    <a:pt x="340715" y="349451"/>
                  </a:lnTo>
                  <a:lnTo>
                    <a:pt x="387542" y="304439"/>
                  </a:lnTo>
                  <a:lnTo>
                    <a:pt x="401919" y="275689"/>
                  </a:lnTo>
                  <a:lnTo>
                    <a:pt x="273519" y="275689"/>
                  </a:lnTo>
                  <a:lnTo>
                    <a:pt x="208267" y="179258"/>
                  </a:lnTo>
                  <a:lnTo>
                    <a:pt x="211150" y="171905"/>
                  </a:lnTo>
                  <a:lnTo>
                    <a:pt x="215455" y="166304"/>
                  </a:lnTo>
                  <a:lnTo>
                    <a:pt x="221170" y="162431"/>
                  </a:lnTo>
                  <a:lnTo>
                    <a:pt x="235744" y="157313"/>
                  </a:lnTo>
                  <a:lnTo>
                    <a:pt x="389918" y="157313"/>
                  </a:lnTo>
                  <a:lnTo>
                    <a:pt x="370382" y="124038"/>
                  </a:lnTo>
                  <a:lnTo>
                    <a:pt x="349642" y="98981"/>
                  </a:lnTo>
                  <a:lnTo>
                    <a:pt x="153962" y="98981"/>
                  </a:lnTo>
                  <a:lnTo>
                    <a:pt x="87680" y="1026"/>
                  </a:lnTo>
                  <a:lnTo>
                    <a:pt x="83010" y="0"/>
                  </a:lnTo>
                  <a:close/>
                </a:path>
                <a:path w="408940" h="389889">
                  <a:moveTo>
                    <a:pt x="389918" y="157313"/>
                  </a:moveTo>
                  <a:lnTo>
                    <a:pt x="235744" y="157313"/>
                  </a:lnTo>
                  <a:lnTo>
                    <a:pt x="251177" y="161086"/>
                  </a:lnTo>
                  <a:lnTo>
                    <a:pt x="267472" y="173748"/>
                  </a:lnTo>
                  <a:lnTo>
                    <a:pt x="284632" y="195298"/>
                  </a:lnTo>
                  <a:lnTo>
                    <a:pt x="295085" y="212655"/>
                  </a:lnTo>
                  <a:lnTo>
                    <a:pt x="301509" y="227863"/>
                  </a:lnTo>
                  <a:lnTo>
                    <a:pt x="303900" y="240920"/>
                  </a:lnTo>
                  <a:lnTo>
                    <a:pt x="302259" y="251826"/>
                  </a:lnTo>
                  <a:lnTo>
                    <a:pt x="273519" y="275689"/>
                  </a:lnTo>
                  <a:lnTo>
                    <a:pt x="401919" y="275689"/>
                  </a:lnTo>
                  <a:lnTo>
                    <a:pt x="408355" y="250340"/>
                  </a:lnTo>
                  <a:lnTo>
                    <a:pt x="408903" y="220458"/>
                  </a:lnTo>
                  <a:lnTo>
                    <a:pt x="402756" y="189447"/>
                  </a:lnTo>
                  <a:lnTo>
                    <a:pt x="389918" y="157313"/>
                  </a:lnTo>
                  <a:close/>
                </a:path>
                <a:path w="408940" h="389889">
                  <a:moveTo>
                    <a:pt x="263053" y="47657"/>
                  </a:moveTo>
                  <a:lnTo>
                    <a:pt x="223487" y="53142"/>
                  </a:lnTo>
                  <a:lnTo>
                    <a:pt x="182029" y="74102"/>
                  </a:lnTo>
                  <a:lnTo>
                    <a:pt x="153962" y="98981"/>
                  </a:lnTo>
                  <a:lnTo>
                    <a:pt x="349642" y="98981"/>
                  </a:lnTo>
                  <a:lnTo>
                    <a:pt x="336501" y="83105"/>
                  </a:lnTo>
                  <a:lnTo>
                    <a:pt x="300724" y="57645"/>
                  </a:lnTo>
                  <a:lnTo>
                    <a:pt x="263053" y="47657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33372" y="4488180"/>
              <a:ext cx="128015" cy="129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3543" y="2881884"/>
              <a:ext cx="128015" cy="1280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9901" y="1698498"/>
              <a:ext cx="2223770" cy="2895600"/>
            </a:xfrm>
            <a:custGeom>
              <a:avLst/>
              <a:gdLst/>
              <a:ahLst/>
              <a:cxnLst/>
              <a:rect l="l" t="t" r="r" b="b"/>
              <a:pathLst>
                <a:path w="2223770" h="2895600">
                  <a:moveTo>
                    <a:pt x="2223516" y="0"/>
                  </a:moveTo>
                  <a:lnTo>
                    <a:pt x="0" y="0"/>
                  </a:lnTo>
                  <a:lnTo>
                    <a:pt x="0" y="2895600"/>
                  </a:lnTo>
                  <a:lnTo>
                    <a:pt x="1852930" y="2895600"/>
                  </a:lnTo>
                  <a:lnTo>
                    <a:pt x="2223516" y="2525014"/>
                  </a:lnTo>
                  <a:lnTo>
                    <a:pt x="2223516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92831" y="4223512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39" h="370839">
                  <a:moveTo>
                    <a:pt x="370586" y="0"/>
                  </a:moveTo>
                  <a:lnTo>
                    <a:pt x="74168" y="74117"/>
                  </a:lnTo>
                  <a:lnTo>
                    <a:pt x="0" y="370586"/>
                  </a:lnTo>
                  <a:lnTo>
                    <a:pt x="370586" y="0"/>
                  </a:lnTo>
                  <a:close/>
                </a:path>
              </a:pathLst>
            </a:custGeom>
            <a:solidFill>
              <a:srgbClr val="B8C0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901" y="1698498"/>
              <a:ext cx="2223770" cy="2895600"/>
            </a:xfrm>
            <a:custGeom>
              <a:avLst/>
              <a:gdLst/>
              <a:ahLst/>
              <a:cxnLst/>
              <a:rect l="l" t="t" r="r" b="b"/>
              <a:pathLst>
                <a:path w="2223770" h="2895600">
                  <a:moveTo>
                    <a:pt x="1852930" y="2895600"/>
                  </a:moveTo>
                  <a:lnTo>
                    <a:pt x="1927098" y="2599131"/>
                  </a:lnTo>
                  <a:lnTo>
                    <a:pt x="2223516" y="2525014"/>
                  </a:lnTo>
                  <a:lnTo>
                    <a:pt x="1852930" y="2895600"/>
                  </a:lnTo>
                  <a:lnTo>
                    <a:pt x="0" y="2895600"/>
                  </a:lnTo>
                  <a:lnTo>
                    <a:pt x="0" y="0"/>
                  </a:lnTo>
                  <a:lnTo>
                    <a:pt x="2223516" y="0"/>
                  </a:lnTo>
                  <a:lnTo>
                    <a:pt x="2223516" y="2525014"/>
                  </a:lnTo>
                </a:path>
              </a:pathLst>
            </a:custGeom>
            <a:ln w="25399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3442970" y="1714754"/>
            <a:ext cx="2249170" cy="3074035"/>
            <a:chOff x="3442970" y="1714754"/>
            <a:chExt cx="2249170" cy="3074035"/>
          </a:xfrm>
        </p:grpSpPr>
        <p:sp>
          <p:nvSpPr>
            <p:cNvPr id="14" name="object 14"/>
            <p:cNvSpPr/>
            <p:nvPr/>
          </p:nvSpPr>
          <p:spPr>
            <a:xfrm>
              <a:off x="5152425" y="4471355"/>
              <a:ext cx="292735" cy="317500"/>
            </a:xfrm>
            <a:custGeom>
              <a:avLst/>
              <a:gdLst/>
              <a:ahLst/>
              <a:cxnLst/>
              <a:rect l="l" t="t" r="r" b="b"/>
              <a:pathLst>
                <a:path w="292735" h="317500">
                  <a:moveTo>
                    <a:pt x="173779" y="0"/>
                  </a:moveTo>
                  <a:lnTo>
                    <a:pt x="118074" y="6435"/>
                  </a:lnTo>
                  <a:lnTo>
                    <a:pt x="67210" y="36552"/>
                  </a:lnTo>
                  <a:lnTo>
                    <a:pt x="26253" y="88338"/>
                  </a:lnTo>
                  <a:lnTo>
                    <a:pt x="2599" y="149250"/>
                  </a:lnTo>
                  <a:lnTo>
                    <a:pt x="0" y="178427"/>
                  </a:lnTo>
                  <a:lnTo>
                    <a:pt x="3520" y="206752"/>
                  </a:lnTo>
                  <a:lnTo>
                    <a:pt x="25634" y="255595"/>
                  </a:lnTo>
                  <a:lnTo>
                    <a:pt x="65369" y="290522"/>
                  </a:lnTo>
                  <a:lnTo>
                    <a:pt x="111406" y="311157"/>
                  </a:lnTo>
                  <a:lnTo>
                    <a:pt x="152110" y="317153"/>
                  </a:lnTo>
                  <a:lnTo>
                    <a:pt x="155031" y="316049"/>
                  </a:lnTo>
                  <a:lnTo>
                    <a:pt x="173394" y="279626"/>
                  </a:lnTo>
                  <a:lnTo>
                    <a:pt x="184400" y="242130"/>
                  </a:lnTo>
                  <a:lnTo>
                    <a:pt x="183899" y="235061"/>
                  </a:lnTo>
                  <a:lnTo>
                    <a:pt x="181066" y="231187"/>
                  </a:lnTo>
                  <a:lnTo>
                    <a:pt x="169564" y="230410"/>
                  </a:lnTo>
                  <a:lnTo>
                    <a:pt x="157730" y="227774"/>
                  </a:lnTo>
                  <a:lnTo>
                    <a:pt x="145561" y="223275"/>
                  </a:lnTo>
                  <a:lnTo>
                    <a:pt x="133060" y="216912"/>
                  </a:lnTo>
                  <a:lnTo>
                    <a:pt x="117824" y="203834"/>
                  </a:lnTo>
                  <a:lnTo>
                    <a:pt x="111184" y="187096"/>
                  </a:lnTo>
                  <a:lnTo>
                    <a:pt x="113164" y="166695"/>
                  </a:lnTo>
                  <a:lnTo>
                    <a:pt x="131978" y="129676"/>
                  </a:lnTo>
                  <a:lnTo>
                    <a:pt x="164359" y="103742"/>
                  </a:lnTo>
                  <a:lnTo>
                    <a:pt x="171779" y="102730"/>
                  </a:lnTo>
                  <a:lnTo>
                    <a:pt x="178698" y="103551"/>
                  </a:lnTo>
                  <a:lnTo>
                    <a:pt x="206339" y="145818"/>
                  </a:lnTo>
                  <a:lnTo>
                    <a:pt x="207736" y="152269"/>
                  </a:lnTo>
                  <a:lnTo>
                    <a:pt x="209768" y="156257"/>
                  </a:lnTo>
                  <a:lnTo>
                    <a:pt x="217261" y="160283"/>
                  </a:lnTo>
                  <a:lnTo>
                    <a:pt x="218785" y="160740"/>
                  </a:lnTo>
                  <a:lnTo>
                    <a:pt x="228669" y="160517"/>
                  </a:lnTo>
                  <a:lnTo>
                    <a:pt x="266156" y="135924"/>
                  </a:lnTo>
                  <a:lnTo>
                    <a:pt x="290667" y="103044"/>
                  </a:lnTo>
                  <a:lnTo>
                    <a:pt x="292445" y="96402"/>
                  </a:lnTo>
                  <a:lnTo>
                    <a:pt x="291429" y="90700"/>
                  </a:lnTo>
                  <a:lnTo>
                    <a:pt x="272887" y="53133"/>
                  </a:lnTo>
                  <a:lnTo>
                    <a:pt x="229580" y="19224"/>
                  </a:lnTo>
                  <a:lnTo>
                    <a:pt x="201674" y="6403"/>
                  </a:lnTo>
                  <a:lnTo>
                    <a:pt x="173779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55670" y="1727454"/>
              <a:ext cx="2223770" cy="2895600"/>
            </a:xfrm>
            <a:custGeom>
              <a:avLst/>
              <a:gdLst/>
              <a:ahLst/>
              <a:cxnLst/>
              <a:rect l="l" t="t" r="r" b="b"/>
              <a:pathLst>
                <a:path w="2223770" h="2895600">
                  <a:moveTo>
                    <a:pt x="2223516" y="0"/>
                  </a:moveTo>
                  <a:lnTo>
                    <a:pt x="0" y="0"/>
                  </a:lnTo>
                  <a:lnTo>
                    <a:pt x="0" y="2895600"/>
                  </a:lnTo>
                  <a:lnTo>
                    <a:pt x="1852929" y="2895600"/>
                  </a:lnTo>
                  <a:lnTo>
                    <a:pt x="2223516" y="2525014"/>
                  </a:lnTo>
                  <a:lnTo>
                    <a:pt x="2223516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08600" y="4252468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39" h="370839">
                  <a:moveTo>
                    <a:pt x="370586" y="0"/>
                  </a:moveTo>
                  <a:lnTo>
                    <a:pt x="74167" y="74117"/>
                  </a:lnTo>
                  <a:lnTo>
                    <a:pt x="0" y="370585"/>
                  </a:lnTo>
                  <a:lnTo>
                    <a:pt x="370586" y="0"/>
                  </a:lnTo>
                  <a:close/>
                </a:path>
              </a:pathLst>
            </a:custGeom>
            <a:solidFill>
              <a:srgbClr val="B8C0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55670" y="1727454"/>
              <a:ext cx="2223770" cy="2895600"/>
            </a:xfrm>
            <a:custGeom>
              <a:avLst/>
              <a:gdLst/>
              <a:ahLst/>
              <a:cxnLst/>
              <a:rect l="l" t="t" r="r" b="b"/>
              <a:pathLst>
                <a:path w="2223770" h="2895600">
                  <a:moveTo>
                    <a:pt x="1852929" y="2895600"/>
                  </a:moveTo>
                  <a:lnTo>
                    <a:pt x="1927097" y="2599131"/>
                  </a:lnTo>
                  <a:lnTo>
                    <a:pt x="2223516" y="2525014"/>
                  </a:lnTo>
                  <a:lnTo>
                    <a:pt x="1852929" y="2895600"/>
                  </a:lnTo>
                  <a:lnTo>
                    <a:pt x="0" y="2895600"/>
                  </a:lnTo>
                  <a:lnTo>
                    <a:pt x="0" y="0"/>
                  </a:lnTo>
                  <a:lnTo>
                    <a:pt x="2223516" y="0"/>
                  </a:lnTo>
                  <a:lnTo>
                    <a:pt x="2223516" y="2525014"/>
                  </a:lnTo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6333997" y="1481327"/>
            <a:ext cx="2249170" cy="3199130"/>
            <a:chOff x="6333997" y="1481327"/>
            <a:chExt cx="2249170" cy="3199130"/>
          </a:xfrm>
        </p:grpSpPr>
        <p:sp>
          <p:nvSpPr>
            <p:cNvPr id="19" name="object 19"/>
            <p:cNvSpPr/>
            <p:nvPr/>
          </p:nvSpPr>
          <p:spPr>
            <a:xfrm>
              <a:off x="8229250" y="1627346"/>
              <a:ext cx="317500" cy="328295"/>
            </a:xfrm>
            <a:custGeom>
              <a:avLst/>
              <a:gdLst/>
              <a:ahLst/>
              <a:cxnLst/>
              <a:rect l="l" t="t" r="r" b="b"/>
              <a:pathLst>
                <a:path w="317500" h="328294">
                  <a:moveTo>
                    <a:pt x="231694" y="87026"/>
                  </a:moveTo>
                  <a:lnTo>
                    <a:pt x="113379" y="87026"/>
                  </a:lnTo>
                  <a:lnTo>
                    <a:pt x="117570" y="88931"/>
                  </a:lnTo>
                  <a:lnTo>
                    <a:pt x="121888" y="90709"/>
                  </a:lnTo>
                  <a:lnTo>
                    <a:pt x="125571" y="96678"/>
                  </a:lnTo>
                  <a:lnTo>
                    <a:pt x="128619" y="106838"/>
                  </a:lnTo>
                  <a:lnTo>
                    <a:pt x="130524" y="112680"/>
                  </a:lnTo>
                  <a:lnTo>
                    <a:pt x="98520" y="122586"/>
                  </a:lnTo>
                  <a:lnTo>
                    <a:pt x="50704" y="144089"/>
                  </a:lnTo>
                  <a:lnTo>
                    <a:pt x="20796" y="172974"/>
                  </a:lnTo>
                  <a:lnTo>
                    <a:pt x="8794" y="209240"/>
                  </a:lnTo>
                  <a:lnTo>
                    <a:pt x="14700" y="252888"/>
                  </a:lnTo>
                  <a:lnTo>
                    <a:pt x="34036" y="289179"/>
                  </a:lnTo>
                  <a:lnTo>
                    <a:pt x="66135" y="315372"/>
                  </a:lnTo>
                  <a:lnTo>
                    <a:pt x="105695" y="327929"/>
                  </a:lnTo>
                  <a:lnTo>
                    <a:pt x="126178" y="327749"/>
                  </a:lnTo>
                  <a:lnTo>
                    <a:pt x="172852" y="312937"/>
                  </a:lnTo>
                  <a:lnTo>
                    <a:pt x="209186" y="283081"/>
                  </a:lnTo>
                  <a:lnTo>
                    <a:pt x="219805" y="263556"/>
                  </a:lnTo>
                  <a:lnTo>
                    <a:pt x="310600" y="263556"/>
                  </a:lnTo>
                  <a:lnTo>
                    <a:pt x="312981" y="259234"/>
                  </a:lnTo>
                  <a:lnTo>
                    <a:pt x="315817" y="248824"/>
                  </a:lnTo>
                  <a:lnTo>
                    <a:pt x="317172" y="237539"/>
                  </a:lnTo>
                  <a:lnTo>
                    <a:pt x="317191" y="233838"/>
                  </a:lnTo>
                  <a:lnTo>
                    <a:pt x="139160" y="233838"/>
                  </a:lnTo>
                  <a:lnTo>
                    <a:pt x="132556" y="233457"/>
                  </a:lnTo>
                  <a:lnTo>
                    <a:pt x="126460" y="230409"/>
                  </a:lnTo>
                  <a:lnTo>
                    <a:pt x="120364" y="227488"/>
                  </a:lnTo>
                  <a:lnTo>
                    <a:pt x="116046" y="221646"/>
                  </a:lnTo>
                  <a:lnTo>
                    <a:pt x="113379" y="213137"/>
                  </a:lnTo>
                  <a:lnTo>
                    <a:pt x="111379" y="200661"/>
                  </a:lnTo>
                  <a:lnTo>
                    <a:pt x="113950" y="190484"/>
                  </a:lnTo>
                  <a:lnTo>
                    <a:pt x="121094" y="182616"/>
                  </a:lnTo>
                  <a:lnTo>
                    <a:pt x="132810" y="177069"/>
                  </a:lnTo>
                  <a:lnTo>
                    <a:pt x="149066" y="171989"/>
                  </a:lnTo>
                  <a:lnTo>
                    <a:pt x="258215" y="171989"/>
                  </a:lnTo>
                  <a:lnTo>
                    <a:pt x="231694" y="87026"/>
                  </a:lnTo>
                  <a:close/>
                </a:path>
                <a:path w="317500" h="328294">
                  <a:moveTo>
                    <a:pt x="310600" y="263556"/>
                  </a:moveTo>
                  <a:lnTo>
                    <a:pt x="219805" y="263556"/>
                  </a:lnTo>
                  <a:lnTo>
                    <a:pt x="225012" y="269144"/>
                  </a:lnTo>
                  <a:lnTo>
                    <a:pt x="231235" y="273335"/>
                  </a:lnTo>
                  <a:lnTo>
                    <a:pt x="238474" y="276256"/>
                  </a:lnTo>
                  <a:lnTo>
                    <a:pt x="251170" y="280398"/>
                  </a:lnTo>
                  <a:lnTo>
                    <a:pt x="264699" y="281955"/>
                  </a:lnTo>
                  <a:lnTo>
                    <a:pt x="279086" y="280918"/>
                  </a:lnTo>
                  <a:lnTo>
                    <a:pt x="294354" y="277272"/>
                  </a:lnTo>
                  <a:lnTo>
                    <a:pt x="302261" y="273434"/>
                  </a:lnTo>
                  <a:lnTo>
                    <a:pt x="308467" y="267430"/>
                  </a:lnTo>
                  <a:lnTo>
                    <a:pt x="310600" y="263556"/>
                  </a:lnTo>
                  <a:close/>
                </a:path>
                <a:path w="317500" h="328294">
                  <a:moveTo>
                    <a:pt x="258215" y="171989"/>
                  </a:moveTo>
                  <a:lnTo>
                    <a:pt x="149066" y="171989"/>
                  </a:lnTo>
                  <a:lnTo>
                    <a:pt x="163036" y="216820"/>
                  </a:lnTo>
                  <a:lnTo>
                    <a:pt x="159099" y="224440"/>
                  </a:lnTo>
                  <a:lnTo>
                    <a:pt x="153511" y="229393"/>
                  </a:lnTo>
                  <a:lnTo>
                    <a:pt x="146272" y="231552"/>
                  </a:lnTo>
                  <a:lnTo>
                    <a:pt x="139160" y="233838"/>
                  </a:lnTo>
                  <a:lnTo>
                    <a:pt x="317191" y="233838"/>
                  </a:lnTo>
                  <a:lnTo>
                    <a:pt x="317230" y="226552"/>
                  </a:lnTo>
                  <a:lnTo>
                    <a:pt x="306371" y="187785"/>
                  </a:lnTo>
                  <a:lnTo>
                    <a:pt x="297324" y="174656"/>
                  </a:lnTo>
                  <a:lnTo>
                    <a:pt x="259048" y="174656"/>
                  </a:lnTo>
                  <a:lnTo>
                    <a:pt x="258215" y="171989"/>
                  </a:lnTo>
                  <a:close/>
                </a:path>
                <a:path w="317500" h="328294">
                  <a:moveTo>
                    <a:pt x="285464" y="166401"/>
                  </a:moveTo>
                  <a:lnTo>
                    <a:pt x="259048" y="174656"/>
                  </a:lnTo>
                  <a:lnTo>
                    <a:pt x="297324" y="174656"/>
                  </a:lnTo>
                  <a:lnTo>
                    <a:pt x="291814" y="168687"/>
                  </a:lnTo>
                  <a:lnTo>
                    <a:pt x="285464" y="166401"/>
                  </a:lnTo>
                  <a:close/>
                </a:path>
                <a:path w="317500" h="328294">
                  <a:moveTo>
                    <a:pt x="142795" y="0"/>
                  </a:moveTo>
                  <a:lnTo>
                    <a:pt x="91281" y="8667"/>
                  </a:lnTo>
                  <a:lnTo>
                    <a:pt x="40703" y="28479"/>
                  </a:lnTo>
                  <a:lnTo>
                    <a:pt x="4794" y="51720"/>
                  </a:lnTo>
                  <a:lnTo>
                    <a:pt x="0" y="62468"/>
                  </a:lnTo>
                  <a:lnTo>
                    <a:pt x="257" y="69740"/>
                  </a:lnTo>
                  <a:lnTo>
                    <a:pt x="21917" y="109035"/>
                  </a:lnTo>
                  <a:lnTo>
                    <a:pt x="33369" y="120681"/>
                  </a:lnTo>
                  <a:lnTo>
                    <a:pt x="51272" y="110585"/>
                  </a:lnTo>
                  <a:lnTo>
                    <a:pt x="67246" y="102393"/>
                  </a:lnTo>
                  <a:lnTo>
                    <a:pt x="81268" y="96107"/>
                  </a:lnTo>
                  <a:lnTo>
                    <a:pt x="93313" y="91725"/>
                  </a:lnTo>
                  <a:lnTo>
                    <a:pt x="105251" y="87915"/>
                  </a:lnTo>
                  <a:lnTo>
                    <a:pt x="113379" y="87026"/>
                  </a:lnTo>
                  <a:lnTo>
                    <a:pt x="231694" y="87026"/>
                  </a:lnTo>
                  <a:lnTo>
                    <a:pt x="230346" y="82708"/>
                  </a:lnTo>
                  <a:lnTo>
                    <a:pt x="209851" y="38115"/>
                  </a:lnTo>
                  <a:lnTo>
                    <a:pt x="181451" y="10191"/>
                  </a:lnTo>
                  <a:lnTo>
                    <a:pt x="163736" y="2738"/>
                  </a:lnTo>
                  <a:lnTo>
                    <a:pt x="142795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394191" y="4552188"/>
              <a:ext cx="128015" cy="128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346697" y="1704593"/>
              <a:ext cx="2223770" cy="2895600"/>
            </a:xfrm>
            <a:custGeom>
              <a:avLst/>
              <a:gdLst/>
              <a:ahLst/>
              <a:cxnLst/>
              <a:rect l="l" t="t" r="r" b="b"/>
              <a:pathLst>
                <a:path w="2223770" h="2895600">
                  <a:moveTo>
                    <a:pt x="2223516" y="0"/>
                  </a:moveTo>
                  <a:lnTo>
                    <a:pt x="0" y="0"/>
                  </a:lnTo>
                  <a:lnTo>
                    <a:pt x="0" y="2895599"/>
                  </a:lnTo>
                  <a:lnTo>
                    <a:pt x="1852929" y="2895599"/>
                  </a:lnTo>
                  <a:lnTo>
                    <a:pt x="2223516" y="2525014"/>
                  </a:lnTo>
                  <a:lnTo>
                    <a:pt x="2223516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99627" y="4229607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40" h="370839">
                  <a:moveTo>
                    <a:pt x="370586" y="0"/>
                  </a:moveTo>
                  <a:lnTo>
                    <a:pt x="74168" y="74117"/>
                  </a:lnTo>
                  <a:lnTo>
                    <a:pt x="0" y="370585"/>
                  </a:lnTo>
                  <a:lnTo>
                    <a:pt x="370586" y="0"/>
                  </a:lnTo>
                  <a:close/>
                </a:path>
              </a:pathLst>
            </a:custGeom>
            <a:solidFill>
              <a:srgbClr val="B8C0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346697" y="1704593"/>
              <a:ext cx="2223770" cy="2895600"/>
            </a:xfrm>
            <a:custGeom>
              <a:avLst/>
              <a:gdLst/>
              <a:ahLst/>
              <a:cxnLst/>
              <a:rect l="l" t="t" r="r" b="b"/>
              <a:pathLst>
                <a:path w="2223770" h="2895600">
                  <a:moveTo>
                    <a:pt x="1852929" y="2895599"/>
                  </a:moveTo>
                  <a:lnTo>
                    <a:pt x="1927098" y="2599131"/>
                  </a:lnTo>
                  <a:lnTo>
                    <a:pt x="2223516" y="2525014"/>
                  </a:lnTo>
                  <a:lnTo>
                    <a:pt x="1852929" y="2895599"/>
                  </a:lnTo>
                  <a:lnTo>
                    <a:pt x="0" y="2895599"/>
                  </a:lnTo>
                  <a:lnTo>
                    <a:pt x="0" y="0"/>
                  </a:lnTo>
                  <a:lnTo>
                    <a:pt x="2223516" y="0"/>
                  </a:lnTo>
                  <a:lnTo>
                    <a:pt x="2223516" y="2525014"/>
                  </a:lnTo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327391" y="1481327"/>
              <a:ext cx="129539" cy="1280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18184" y="2134590"/>
            <a:ext cx="176974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2900">
              <a:lnSpc>
                <a:spcPct val="107100"/>
              </a:lnSpc>
              <a:spcBef>
                <a:spcPts val="100"/>
              </a:spcBef>
              <a:buClr>
                <a:srgbClr val="6D772C"/>
              </a:buClr>
              <a:buFont typeface="Symbol"/>
              <a:buChar char=""/>
              <a:tabLst>
                <a:tab pos="355600" algn="l"/>
              </a:tabLst>
            </a:pP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User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should </a:t>
            </a: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follow  guidelines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given by  voice assistant</a:t>
            </a:r>
            <a:r>
              <a:rPr dirty="0" sz="1400" spc="-120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tool.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8184" y="3050895"/>
            <a:ext cx="2015489" cy="7086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355600" marR="5080" indent="-342900">
              <a:lnSpc>
                <a:spcPct val="106800"/>
              </a:lnSpc>
              <a:spcBef>
                <a:spcPts val="90"/>
              </a:spcBef>
              <a:buClr>
                <a:srgbClr val="6D772C"/>
              </a:buClr>
              <a:buFont typeface="Symbol"/>
              <a:buChar char=""/>
              <a:tabLst>
                <a:tab pos="355600" algn="l"/>
              </a:tabLst>
            </a:pP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The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user </a:t>
            </a: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must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provide  the gestures and</a:t>
            </a:r>
            <a:r>
              <a:rPr dirty="0" sz="1400" spc="-120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voices  properly to the</a:t>
            </a:r>
            <a:r>
              <a:rPr dirty="0" sz="1400" spc="-135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system.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04698" y="1348994"/>
            <a:ext cx="1490345" cy="571500"/>
            <a:chOff x="504698" y="1348994"/>
            <a:chExt cx="1490345" cy="571500"/>
          </a:xfrm>
        </p:grpSpPr>
        <p:sp>
          <p:nvSpPr>
            <p:cNvPr id="28" name="object 28"/>
            <p:cNvSpPr/>
            <p:nvPr/>
          </p:nvSpPr>
          <p:spPr>
            <a:xfrm>
              <a:off x="517398" y="1361694"/>
              <a:ext cx="1464945" cy="546100"/>
            </a:xfrm>
            <a:custGeom>
              <a:avLst/>
              <a:gdLst/>
              <a:ahLst/>
              <a:cxnLst/>
              <a:rect l="l" t="t" r="r" b="b"/>
              <a:pathLst>
                <a:path w="1464945" h="546100">
                  <a:moveTo>
                    <a:pt x="1373632" y="0"/>
                  </a:moveTo>
                  <a:lnTo>
                    <a:pt x="90931" y="0"/>
                  </a:lnTo>
                  <a:lnTo>
                    <a:pt x="55539" y="7153"/>
                  </a:lnTo>
                  <a:lnTo>
                    <a:pt x="26635" y="26654"/>
                  </a:lnTo>
                  <a:lnTo>
                    <a:pt x="7146" y="55560"/>
                  </a:lnTo>
                  <a:lnTo>
                    <a:pt x="0" y="90931"/>
                  </a:lnTo>
                  <a:lnTo>
                    <a:pt x="0" y="454659"/>
                  </a:lnTo>
                  <a:lnTo>
                    <a:pt x="7146" y="490031"/>
                  </a:lnTo>
                  <a:lnTo>
                    <a:pt x="26635" y="518937"/>
                  </a:lnTo>
                  <a:lnTo>
                    <a:pt x="55539" y="538438"/>
                  </a:lnTo>
                  <a:lnTo>
                    <a:pt x="90931" y="545591"/>
                  </a:lnTo>
                  <a:lnTo>
                    <a:pt x="1373632" y="545591"/>
                  </a:lnTo>
                  <a:lnTo>
                    <a:pt x="1409003" y="538438"/>
                  </a:lnTo>
                  <a:lnTo>
                    <a:pt x="1437909" y="518937"/>
                  </a:lnTo>
                  <a:lnTo>
                    <a:pt x="1457410" y="490031"/>
                  </a:lnTo>
                  <a:lnTo>
                    <a:pt x="1464564" y="454659"/>
                  </a:lnTo>
                  <a:lnTo>
                    <a:pt x="1464564" y="90931"/>
                  </a:lnTo>
                  <a:lnTo>
                    <a:pt x="1457410" y="55560"/>
                  </a:lnTo>
                  <a:lnTo>
                    <a:pt x="1437909" y="26654"/>
                  </a:lnTo>
                  <a:lnTo>
                    <a:pt x="1409003" y="7153"/>
                  </a:lnTo>
                  <a:lnTo>
                    <a:pt x="137363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17398" y="1361694"/>
              <a:ext cx="1464945" cy="546100"/>
            </a:xfrm>
            <a:custGeom>
              <a:avLst/>
              <a:gdLst/>
              <a:ahLst/>
              <a:cxnLst/>
              <a:rect l="l" t="t" r="r" b="b"/>
              <a:pathLst>
                <a:path w="1464945" h="546100">
                  <a:moveTo>
                    <a:pt x="0" y="90931"/>
                  </a:moveTo>
                  <a:lnTo>
                    <a:pt x="7146" y="55560"/>
                  </a:lnTo>
                  <a:lnTo>
                    <a:pt x="26635" y="26654"/>
                  </a:lnTo>
                  <a:lnTo>
                    <a:pt x="55539" y="7153"/>
                  </a:lnTo>
                  <a:lnTo>
                    <a:pt x="90931" y="0"/>
                  </a:lnTo>
                  <a:lnTo>
                    <a:pt x="1373632" y="0"/>
                  </a:lnTo>
                  <a:lnTo>
                    <a:pt x="1409003" y="7153"/>
                  </a:lnTo>
                  <a:lnTo>
                    <a:pt x="1437909" y="26654"/>
                  </a:lnTo>
                  <a:lnTo>
                    <a:pt x="1457410" y="55560"/>
                  </a:lnTo>
                  <a:lnTo>
                    <a:pt x="1464564" y="90931"/>
                  </a:lnTo>
                  <a:lnTo>
                    <a:pt x="1464564" y="454659"/>
                  </a:lnTo>
                  <a:lnTo>
                    <a:pt x="1457410" y="490031"/>
                  </a:lnTo>
                  <a:lnTo>
                    <a:pt x="1437909" y="518937"/>
                  </a:lnTo>
                  <a:lnTo>
                    <a:pt x="1409003" y="538438"/>
                  </a:lnTo>
                  <a:lnTo>
                    <a:pt x="1373632" y="545591"/>
                  </a:lnTo>
                  <a:lnTo>
                    <a:pt x="90931" y="545591"/>
                  </a:lnTo>
                  <a:lnTo>
                    <a:pt x="55539" y="538438"/>
                  </a:lnTo>
                  <a:lnTo>
                    <a:pt x="26635" y="518937"/>
                  </a:lnTo>
                  <a:lnTo>
                    <a:pt x="7146" y="490031"/>
                  </a:lnTo>
                  <a:lnTo>
                    <a:pt x="0" y="454659"/>
                  </a:lnTo>
                  <a:lnTo>
                    <a:pt x="0" y="90931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29818" y="1525904"/>
            <a:ext cx="1236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User</a:t>
            </a:r>
            <a:r>
              <a:rPr dirty="0" sz="1200" spc="-50" b="1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requirements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34283" y="1998319"/>
            <a:ext cx="187706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7100"/>
              </a:lnSpc>
              <a:spcBef>
                <a:spcPts val="100"/>
              </a:spcBef>
              <a:buClr>
                <a:srgbClr val="6D772C"/>
              </a:buClr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The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tables and</a:t>
            </a:r>
            <a:r>
              <a:rPr dirty="0" sz="1400" spc="-90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charts  should be identified  </a:t>
            </a: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properly.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34283" y="2914624"/>
            <a:ext cx="2032635" cy="7086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5600" marR="5080" indent="-343535">
              <a:lnSpc>
                <a:spcPct val="106800"/>
              </a:lnSpc>
              <a:spcBef>
                <a:spcPts val="90"/>
              </a:spcBef>
              <a:buClr>
                <a:srgbClr val="6D772C"/>
              </a:buClr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There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should be</a:t>
            </a:r>
            <a:r>
              <a:rPr dirty="0" sz="1400" spc="-95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simple 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plain English  explanations.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24929" y="2140432"/>
            <a:ext cx="1844039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2900">
              <a:lnSpc>
                <a:spcPct val="107100"/>
              </a:lnSpc>
              <a:spcBef>
                <a:spcPts val="100"/>
              </a:spcBef>
              <a:buClr>
                <a:srgbClr val="6D772C"/>
              </a:buClr>
              <a:buFont typeface="Symbol"/>
              <a:buChar char=""/>
              <a:tabLst>
                <a:tab pos="355600" algn="l"/>
              </a:tabLst>
            </a:pP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Visually </a:t>
            </a: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impaired</a:t>
            </a:r>
            <a:r>
              <a:rPr dirty="0" sz="1400" spc="-105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or  any user can use</a:t>
            </a:r>
            <a:r>
              <a:rPr dirty="0" sz="1400" spc="-100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this  </a:t>
            </a:r>
            <a:r>
              <a:rPr dirty="0" sz="1400" spc="5">
                <a:solidFill>
                  <a:srgbClr val="525821"/>
                </a:solidFill>
                <a:latin typeface="Times New Roman"/>
                <a:cs typeface="Times New Roman"/>
              </a:rPr>
              <a:t>tool.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24929" y="3056610"/>
            <a:ext cx="1910714" cy="7086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5600" marR="5080" indent="-342900">
              <a:lnSpc>
                <a:spcPct val="106800"/>
              </a:lnSpc>
              <a:spcBef>
                <a:spcPts val="90"/>
              </a:spcBef>
              <a:buClr>
                <a:srgbClr val="6D772C"/>
              </a:buClr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Provide </a:t>
            </a: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more</a:t>
            </a:r>
            <a:r>
              <a:rPr dirty="0" sz="1400" spc="-105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reliable  </a:t>
            </a: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when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reading legal  documents.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211322" y="1359661"/>
            <a:ext cx="1491615" cy="571500"/>
            <a:chOff x="3211322" y="1359661"/>
            <a:chExt cx="1491615" cy="571500"/>
          </a:xfrm>
        </p:grpSpPr>
        <p:sp>
          <p:nvSpPr>
            <p:cNvPr id="36" name="object 36"/>
            <p:cNvSpPr/>
            <p:nvPr/>
          </p:nvSpPr>
          <p:spPr>
            <a:xfrm>
              <a:off x="3224022" y="1372361"/>
              <a:ext cx="1466215" cy="546100"/>
            </a:xfrm>
            <a:custGeom>
              <a:avLst/>
              <a:gdLst/>
              <a:ahLst/>
              <a:cxnLst/>
              <a:rect l="l" t="t" r="r" b="b"/>
              <a:pathLst>
                <a:path w="1466214" h="546100">
                  <a:moveTo>
                    <a:pt x="1375155" y="0"/>
                  </a:moveTo>
                  <a:lnTo>
                    <a:pt x="90931" y="0"/>
                  </a:lnTo>
                  <a:lnTo>
                    <a:pt x="55560" y="7153"/>
                  </a:lnTo>
                  <a:lnTo>
                    <a:pt x="26654" y="26654"/>
                  </a:lnTo>
                  <a:lnTo>
                    <a:pt x="7153" y="55560"/>
                  </a:lnTo>
                  <a:lnTo>
                    <a:pt x="0" y="90932"/>
                  </a:lnTo>
                  <a:lnTo>
                    <a:pt x="0" y="454660"/>
                  </a:lnTo>
                  <a:lnTo>
                    <a:pt x="7153" y="490031"/>
                  </a:lnTo>
                  <a:lnTo>
                    <a:pt x="26654" y="518937"/>
                  </a:lnTo>
                  <a:lnTo>
                    <a:pt x="55560" y="538438"/>
                  </a:lnTo>
                  <a:lnTo>
                    <a:pt x="90931" y="545592"/>
                  </a:lnTo>
                  <a:lnTo>
                    <a:pt x="1375155" y="545592"/>
                  </a:lnTo>
                  <a:lnTo>
                    <a:pt x="1410527" y="538438"/>
                  </a:lnTo>
                  <a:lnTo>
                    <a:pt x="1439433" y="518937"/>
                  </a:lnTo>
                  <a:lnTo>
                    <a:pt x="1458934" y="490031"/>
                  </a:lnTo>
                  <a:lnTo>
                    <a:pt x="1466088" y="454660"/>
                  </a:lnTo>
                  <a:lnTo>
                    <a:pt x="1466088" y="90932"/>
                  </a:lnTo>
                  <a:lnTo>
                    <a:pt x="1458934" y="55560"/>
                  </a:lnTo>
                  <a:lnTo>
                    <a:pt x="1439433" y="26654"/>
                  </a:lnTo>
                  <a:lnTo>
                    <a:pt x="1410527" y="7153"/>
                  </a:lnTo>
                  <a:lnTo>
                    <a:pt x="1375155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224022" y="1372361"/>
              <a:ext cx="1466215" cy="546100"/>
            </a:xfrm>
            <a:custGeom>
              <a:avLst/>
              <a:gdLst/>
              <a:ahLst/>
              <a:cxnLst/>
              <a:rect l="l" t="t" r="r" b="b"/>
              <a:pathLst>
                <a:path w="1466214" h="546100">
                  <a:moveTo>
                    <a:pt x="0" y="90932"/>
                  </a:moveTo>
                  <a:lnTo>
                    <a:pt x="7153" y="55560"/>
                  </a:lnTo>
                  <a:lnTo>
                    <a:pt x="26654" y="26654"/>
                  </a:lnTo>
                  <a:lnTo>
                    <a:pt x="55560" y="7153"/>
                  </a:lnTo>
                  <a:lnTo>
                    <a:pt x="90931" y="0"/>
                  </a:lnTo>
                  <a:lnTo>
                    <a:pt x="1375155" y="0"/>
                  </a:lnTo>
                  <a:lnTo>
                    <a:pt x="1410527" y="7153"/>
                  </a:lnTo>
                  <a:lnTo>
                    <a:pt x="1439433" y="26654"/>
                  </a:lnTo>
                  <a:lnTo>
                    <a:pt x="1458934" y="55560"/>
                  </a:lnTo>
                  <a:lnTo>
                    <a:pt x="1466088" y="90932"/>
                  </a:lnTo>
                  <a:lnTo>
                    <a:pt x="1466088" y="454660"/>
                  </a:lnTo>
                  <a:lnTo>
                    <a:pt x="1458934" y="490031"/>
                  </a:lnTo>
                  <a:lnTo>
                    <a:pt x="1439433" y="518937"/>
                  </a:lnTo>
                  <a:lnTo>
                    <a:pt x="1410527" y="538438"/>
                  </a:lnTo>
                  <a:lnTo>
                    <a:pt x="1375155" y="545592"/>
                  </a:lnTo>
                  <a:lnTo>
                    <a:pt x="90931" y="545592"/>
                  </a:lnTo>
                  <a:lnTo>
                    <a:pt x="55560" y="538438"/>
                  </a:lnTo>
                  <a:lnTo>
                    <a:pt x="26654" y="518937"/>
                  </a:lnTo>
                  <a:lnTo>
                    <a:pt x="7153" y="490031"/>
                  </a:lnTo>
                  <a:lnTo>
                    <a:pt x="0" y="454660"/>
                  </a:lnTo>
                  <a:lnTo>
                    <a:pt x="0" y="90932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3509264" y="1443939"/>
            <a:ext cx="8940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Functional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re</a:t>
            </a: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qu</a:t>
            </a:r>
            <a:r>
              <a:rPr dirty="0" sz="1200" b="1">
                <a:solidFill>
                  <a:srgbClr val="525821"/>
                </a:solidFill>
                <a:latin typeface="Times New Roman"/>
                <a:cs typeface="Times New Roman"/>
              </a:rPr>
              <a:t>ir</a:t>
            </a:r>
            <a:r>
              <a:rPr dirty="0" sz="1200" spc="-10" b="1">
                <a:solidFill>
                  <a:srgbClr val="525821"/>
                </a:solidFill>
                <a:latin typeface="Times New Roman"/>
                <a:cs typeface="Times New Roman"/>
              </a:rPr>
              <a:t>e</a:t>
            </a:r>
            <a:r>
              <a:rPr dirty="0" sz="1200" spc="-20" b="1">
                <a:solidFill>
                  <a:srgbClr val="525821"/>
                </a:solidFill>
                <a:latin typeface="Times New Roman"/>
                <a:cs typeface="Times New Roman"/>
              </a:rPr>
              <a:t>m</a:t>
            </a: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e</a:t>
            </a: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nts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047485" y="1359661"/>
            <a:ext cx="1491615" cy="571500"/>
            <a:chOff x="6047485" y="1359661"/>
            <a:chExt cx="1491615" cy="571500"/>
          </a:xfrm>
        </p:grpSpPr>
        <p:sp>
          <p:nvSpPr>
            <p:cNvPr id="40" name="object 40"/>
            <p:cNvSpPr/>
            <p:nvPr/>
          </p:nvSpPr>
          <p:spPr>
            <a:xfrm>
              <a:off x="6060185" y="1372361"/>
              <a:ext cx="1466215" cy="546100"/>
            </a:xfrm>
            <a:custGeom>
              <a:avLst/>
              <a:gdLst/>
              <a:ahLst/>
              <a:cxnLst/>
              <a:rect l="l" t="t" r="r" b="b"/>
              <a:pathLst>
                <a:path w="1466215" h="546100">
                  <a:moveTo>
                    <a:pt x="1375156" y="0"/>
                  </a:moveTo>
                  <a:lnTo>
                    <a:pt x="90931" y="0"/>
                  </a:lnTo>
                  <a:lnTo>
                    <a:pt x="55560" y="7153"/>
                  </a:lnTo>
                  <a:lnTo>
                    <a:pt x="26654" y="26654"/>
                  </a:lnTo>
                  <a:lnTo>
                    <a:pt x="7153" y="55560"/>
                  </a:lnTo>
                  <a:lnTo>
                    <a:pt x="0" y="90932"/>
                  </a:lnTo>
                  <a:lnTo>
                    <a:pt x="0" y="454660"/>
                  </a:lnTo>
                  <a:lnTo>
                    <a:pt x="7153" y="490031"/>
                  </a:lnTo>
                  <a:lnTo>
                    <a:pt x="26654" y="518937"/>
                  </a:lnTo>
                  <a:lnTo>
                    <a:pt x="55560" y="538438"/>
                  </a:lnTo>
                  <a:lnTo>
                    <a:pt x="90931" y="545592"/>
                  </a:lnTo>
                  <a:lnTo>
                    <a:pt x="1375156" y="545592"/>
                  </a:lnTo>
                  <a:lnTo>
                    <a:pt x="1410527" y="538438"/>
                  </a:lnTo>
                  <a:lnTo>
                    <a:pt x="1439433" y="518937"/>
                  </a:lnTo>
                  <a:lnTo>
                    <a:pt x="1458934" y="490031"/>
                  </a:lnTo>
                  <a:lnTo>
                    <a:pt x="1466088" y="454660"/>
                  </a:lnTo>
                  <a:lnTo>
                    <a:pt x="1466088" y="90932"/>
                  </a:lnTo>
                  <a:lnTo>
                    <a:pt x="1458934" y="55560"/>
                  </a:lnTo>
                  <a:lnTo>
                    <a:pt x="1439433" y="26654"/>
                  </a:lnTo>
                  <a:lnTo>
                    <a:pt x="1410527" y="7153"/>
                  </a:lnTo>
                  <a:lnTo>
                    <a:pt x="1375156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060185" y="1372361"/>
              <a:ext cx="1466215" cy="546100"/>
            </a:xfrm>
            <a:custGeom>
              <a:avLst/>
              <a:gdLst/>
              <a:ahLst/>
              <a:cxnLst/>
              <a:rect l="l" t="t" r="r" b="b"/>
              <a:pathLst>
                <a:path w="1466215" h="546100">
                  <a:moveTo>
                    <a:pt x="0" y="90932"/>
                  </a:moveTo>
                  <a:lnTo>
                    <a:pt x="7153" y="55560"/>
                  </a:lnTo>
                  <a:lnTo>
                    <a:pt x="26654" y="26654"/>
                  </a:lnTo>
                  <a:lnTo>
                    <a:pt x="55560" y="7153"/>
                  </a:lnTo>
                  <a:lnTo>
                    <a:pt x="90931" y="0"/>
                  </a:lnTo>
                  <a:lnTo>
                    <a:pt x="1375156" y="0"/>
                  </a:lnTo>
                  <a:lnTo>
                    <a:pt x="1410527" y="7153"/>
                  </a:lnTo>
                  <a:lnTo>
                    <a:pt x="1439433" y="26654"/>
                  </a:lnTo>
                  <a:lnTo>
                    <a:pt x="1458934" y="55560"/>
                  </a:lnTo>
                  <a:lnTo>
                    <a:pt x="1466088" y="90932"/>
                  </a:lnTo>
                  <a:lnTo>
                    <a:pt x="1466088" y="454660"/>
                  </a:lnTo>
                  <a:lnTo>
                    <a:pt x="1458934" y="490031"/>
                  </a:lnTo>
                  <a:lnTo>
                    <a:pt x="1439433" y="518937"/>
                  </a:lnTo>
                  <a:lnTo>
                    <a:pt x="1410527" y="538438"/>
                  </a:lnTo>
                  <a:lnTo>
                    <a:pt x="1375156" y="545592"/>
                  </a:lnTo>
                  <a:lnTo>
                    <a:pt x="90931" y="545592"/>
                  </a:lnTo>
                  <a:lnTo>
                    <a:pt x="55560" y="538438"/>
                  </a:lnTo>
                  <a:lnTo>
                    <a:pt x="26654" y="518937"/>
                  </a:lnTo>
                  <a:lnTo>
                    <a:pt x="7153" y="490031"/>
                  </a:lnTo>
                  <a:lnTo>
                    <a:pt x="0" y="454660"/>
                  </a:lnTo>
                  <a:lnTo>
                    <a:pt x="0" y="90932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250051" y="1444878"/>
            <a:ext cx="10839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Non </a:t>
            </a:r>
            <a:r>
              <a:rPr dirty="0" sz="1200" b="1">
                <a:solidFill>
                  <a:srgbClr val="525821"/>
                </a:solidFill>
                <a:latin typeface="Times New Roman"/>
                <a:cs typeface="Times New Roman"/>
              </a:rPr>
              <a:t>-</a:t>
            </a:r>
            <a:r>
              <a:rPr dirty="0" sz="1200" spc="-85" b="1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525821"/>
                </a:solidFill>
                <a:latin typeface="Times New Roman"/>
                <a:cs typeface="Times New Roman"/>
              </a:rPr>
              <a:t>functional</a:t>
            </a:r>
            <a:endParaRPr sz="1200">
              <a:latin typeface="Times New Roman"/>
              <a:cs typeface="Times New Roman"/>
            </a:endParaRPr>
          </a:p>
          <a:p>
            <a:pPr algn="ctr" marL="1905">
              <a:lnSpc>
                <a:spcPct val="100000"/>
              </a:lnSpc>
            </a:pP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requirements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79498" y="4883011"/>
            <a:ext cx="94741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45">
                <a:solidFill>
                  <a:srgbClr val="757D34"/>
                </a:solidFill>
                <a:latin typeface="Arial"/>
                <a:cs typeface="Arial"/>
              </a:rPr>
              <a:t>IT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1</a:t>
            </a:r>
            <a:r>
              <a:rPr dirty="0" sz="1400" spc="-100">
                <a:solidFill>
                  <a:srgbClr val="757D34"/>
                </a:solidFill>
                <a:latin typeface="Arial"/>
                <a:cs typeface="Arial"/>
              </a:rPr>
              <a:t>91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5</a:t>
            </a:r>
            <a:r>
              <a:rPr dirty="0" sz="1400" spc="-20">
                <a:solidFill>
                  <a:srgbClr val="757D34"/>
                </a:solidFill>
                <a:latin typeface="Arial"/>
                <a:cs typeface="Arial"/>
              </a:rPr>
              <a:t>6</a:t>
            </a:r>
            <a:r>
              <a:rPr dirty="0" sz="1400" spc="40">
                <a:solidFill>
                  <a:srgbClr val="757D34"/>
                </a:solidFill>
                <a:latin typeface="Arial"/>
                <a:cs typeface="Arial"/>
              </a:rPr>
              <a:t>4</a:t>
            </a:r>
            <a:r>
              <a:rPr dirty="0" sz="1400" spc="30">
                <a:solidFill>
                  <a:srgbClr val="757D34"/>
                </a:solidFill>
                <a:latin typeface="Arial"/>
                <a:cs typeface="Arial"/>
              </a:rPr>
              <a:t>8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08552" y="4883011"/>
            <a:ext cx="15182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Dilitha</a:t>
            </a:r>
            <a:r>
              <a:rPr dirty="0" sz="1400" spc="-2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757D34"/>
                </a:solidFill>
                <a:latin typeface="Arial"/>
                <a:cs typeface="Arial"/>
              </a:rPr>
              <a:t>Ranjuna </a:t>
            </a:r>
            <a:r>
              <a:rPr dirty="0" sz="1400" spc="-125">
                <a:solidFill>
                  <a:srgbClr val="757D34"/>
                </a:solidFill>
                <a:latin typeface="Arial"/>
                <a:cs typeface="Arial"/>
              </a:rPr>
              <a:t>G.P.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37605" y="488301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7741" y="596900"/>
            <a:ext cx="56826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">
                <a:solidFill>
                  <a:srgbClr val="6D772C"/>
                </a:solidFill>
              </a:rPr>
              <a:t>Work</a:t>
            </a:r>
            <a:r>
              <a:rPr dirty="0" spc="-295">
                <a:solidFill>
                  <a:srgbClr val="6D772C"/>
                </a:solidFill>
              </a:rPr>
              <a:t> </a:t>
            </a:r>
            <a:r>
              <a:rPr dirty="0" spc="-35">
                <a:solidFill>
                  <a:srgbClr val="6D772C"/>
                </a:solidFill>
              </a:rPr>
              <a:t>Breakdown</a:t>
            </a:r>
            <a:r>
              <a:rPr dirty="0" spc="-290">
                <a:solidFill>
                  <a:srgbClr val="6D772C"/>
                </a:solidFill>
              </a:rPr>
              <a:t> </a:t>
            </a:r>
            <a:r>
              <a:rPr dirty="0">
                <a:solidFill>
                  <a:srgbClr val="6D772C"/>
                </a:solidFill>
              </a:rPr>
              <a:t>Structure</a:t>
            </a:r>
            <a:r>
              <a:rPr dirty="0" spc="-300">
                <a:solidFill>
                  <a:srgbClr val="6D772C"/>
                </a:solidFill>
              </a:rPr>
              <a:t> </a:t>
            </a:r>
            <a:r>
              <a:rPr dirty="0" spc="-10">
                <a:solidFill>
                  <a:srgbClr val="6D772C"/>
                </a:solidFill>
              </a:rPr>
              <a:t>(WBS)</a:t>
            </a:r>
          </a:p>
        </p:txBody>
      </p:sp>
      <p:sp>
        <p:nvSpPr>
          <p:cNvPr id="4" name="object 4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73862" y="1330705"/>
            <a:ext cx="7811770" cy="3357245"/>
            <a:chOff x="673862" y="1330705"/>
            <a:chExt cx="7811770" cy="3357245"/>
          </a:xfrm>
        </p:grpSpPr>
        <p:sp>
          <p:nvSpPr>
            <p:cNvPr id="6" name="object 6"/>
            <p:cNvSpPr/>
            <p:nvPr/>
          </p:nvSpPr>
          <p:spPr>
            <a:xfrm>
              <a:off x="686562" y="1343405"/>
              <a:ext cx="7786370" cy="3331845"/>
            </a:xfrm>
            <a:custGeom>
              <a:avLst/>
              <a:gdLst/>
              <a:ahLst/>
              <a:cxnLst/>
              <a:rect l="l" t="t" r="r" b="b"/>
              <a:pathLst>
                <a:path w="7786370" h="3331845">
                  <a:moveTo>
                    <a:pt x="7230871" y="0"/>
                  </a:moveTo>
                  <a:lnTo>
                    <a:pt x="555256" y="0"/>
                  </a:lnTo>
                  <a:lnTo>
                    <a:pt x="507346" y="2037"/>
                  </a:lnTo>
                  <a:lnTo>
                    <a:pt x="460567" y="8039"/>
                  </a:lnTo>
                  <a:lnTo>
                    <a:pt x="415087" y="17839"/>
                  </a:lnTo>
                  <a:lnTo>
                    <a:pt x="371072" y="31270"/>
                  </a:lnTo>
                  <a:lnTo>
                    <a:pt x="328689" y="48166"/>
                  </a:lnTo>
                  <a:lnTo>
                    <a:pt x="288104" y="68360"/>
                  </a:lnTo>
                  <a:lnTo>
                    <a:pt x="249485" y="91685"/>
                  </a:lnTo>
                  <a:lnTo>
                    <a:pt x="212997" y="117976"/>
                  </a:lnTo>
                  <a:lnTo>
                    <a:pt x="178808" y="147065"/>
                  </a:lnTo>
                  <a:lnTo>
                    <a:pt x="147084" y="178786"/>
                  </a:lnTo>
                  <a:lnTo>
                    <a:pt x="117992" y="212973"/>
                  </a:lnTo>
                  <a:lnTo>
                    <a:pt x="91699" y="249459"/>
                  </a:lnTo>
                  <a:lnTo>
                    <a:pt x="68370" y="288077"/>
                  </a:lnTo>
                  <a:lnTo>
                    <a:pt x="48174" y="328662"/>
                  </a:lnTo>
                  <a:lnTo>
                    <a:pt x="31275" y="371045"/>
                  </a:lnTo>
                  <a:lnTo>
                    <a:pt x="17842" y="415062"/>
                  </a:lnTo>
                  <a:lnTo>
                    <a:pt x="8041" y="460545"/>
                  </a:lnTo>
                  <a:lnTo>
                    <a:pt x="2038" y="507328"/>
                  </a:lnTo>
                  <a:lnTo>
                    <a:pt x="0" y="555244"/>
                  </a:lnTo>
                  <a:lnTo>
                    <a:pt x="0" y="2776207"/>
                  </a:lnTo>
                  <a:lnTo>
                    <a:pt x="2038" y="2824116"/>
                  </a:lnTo>
                  <a:lnTo>
                    <a:pt x="8041" y="2870893"/>
                  </a:lnTo>
                  <a:lnTo>
                    <a:pt x="17842" y="2916372"/>
                  </a:lnTo>
                  <a:lnTo>
                    <a:pt x="31275" y="2960386"/>
                  </a:lnTo>
                  <a:lnTo>
                    <a:pt x="48174" y="3002769"/>
                  </a:lnTo>
                  <a:lnTo>
                    <a:pt x="68370" y="3043353"/>
                  </a:lnTo>
                  <a:lnTo>
                    <a:pt x="91699" y="3081973"/>
                  </a:lnTo>
                  <a:lnTo>
                    <a:pt x="117992" y="3118460"/>
                  </a:lnTo>
                  <a:lnTo>
                    <a:pt x="147084" y="3152650"/>
                  </a:lnTo>
                  <a:lnTo>
                    <a:pt x="178808" y="3184374"/>
                  </a:lnTo>
                  <a:lnTo>
                    <a:pt x="212997" y="3213467"/>
                  </a:lnTo>
                  <a:lnTo>
                    <a:pt x="249485" y="3239761"/>
                  </a:lnTo>
                  <a:lnTo>
                    <a:pt x="288104" y="3263090"/>
                  </a:lnTo>
                  <a:lnTo>
                    <a:pt x="328689" y="3283287"/>
                  </a:lnTo>
                  <a:lnTo>
                    <a:pt x="371072" y="3300186"/>
                  </a:lnTo>
                  <a:lnTo>
                    <a:pt x="415087" y="3313620"/>
                  </a:lnTo>
                  <a:lnTo>
                    <a:pt x="460567" y="3323422"/>
                  </a:lnTo>
                  <a:lnTo>
                    <a:pt x="507346" y="3329425"/>
                  </a:lnTo>
                  <a:lnTo>
                    <a:pt x="555256" y="3331464"/>
                  </a:lnTo>
                  <a:lnTo>
                    <a:pt x="7230871" y="3331464"/>
                  </a:lnTo>
                  <a:lnTo>
                    <a:pt x="7278787" y="3329425"/>
                  </a:lnTo>
                  <a:lnTo>
                    <a:pt x="7325570" y="3323422"/>
                  </a:lnTo>
                  <a:lnTo>
                    <a:pt x="7371053" y="3313620"/>
                  </a:lnTo>
                  <a:lnTo>
                    <a:pt x="7415070" y="3300186"/>
                  </a:lnTo>
                  <a:lnTo>
                    <a:pt x="7457453" y="3283287"/>
                  </a:lnTo>
                  <a:lnTo>
                    <a:pt x="7498038" y="3263090"/>
                  </a:lnTo>
                  <a:lnTo>
                    <a:pt x="7536656" y="3239761"/>
                  </a:lnTo>
                  <a:lnTo>
                    <a:pt x="7573142" y="3213467"/>
                  </a:lnTo>
                  <a:lnTo>
                    <a:pt x="7607329" y="3184374"/>
                  </a:lnTo>
                  <a:lnTo>
                    <a:pt x="7639050" y="3152650"/>
                  </a:lnTo>
                  <a:lnTo>
                    <a:pt x="7668139" y="3118460"/>
                  </a:lnTo>
                  <a:lnTo>
                    <a:pt x="7694430" y="3081973"/>
                  </a:lnTo>
                  <a:lnTo>
                    <a:pt x="7717755" y="3043353"/>
                  </a:lnTo>
                  <a:lnTo>
                    <a:pt x="7737949" y="3002769"/>
                  </a:lnTo>
                  <a:lnTo>
                    <a:pt x="7754845" y="2960386"/>
                  </a:lnTo>
                  <a:lnTo>
                    <a:pt x="7768276" y="2916372"/>
                  </a:lnTo>
                  <a:lnTo>
                    <a:pt x="7778076" y="2870893"/>
                  </a:lnTo>
                  <a:lnTo>
                    <a:pt x="7784078" y="2824116"/>
                  </a:lnTo>
                  <a:lnTo>
                    <a:pt x="7786115" y="2776207"/>
                  </a:lnTo>
                  <a:lnTo>
                    <a:pt x="7786115" y="555244"/>
                  </a:lnTo>
                  <a:lnTo>
                    <a:pt x="7784078" y="507328"/>
                  </a:lnTo>
                  <a:lnTo>
                    <a:pt x="7778076" y="460545"/>
                  </a:lnTo>
                  <a:lnTo>
                    <a:pt x="7768276" y="415062"/>
                  </a:lnTo>
                  <a:lnTo>
                    <a:pt x="7754845" y="371045"/>
                  </a:lnTo>
                  <a:lnTo>
                    <a:pt x="7737949" y="328662"/>
                  </a:lnTo>
                  <a:lnTo>
                    <a:pt x="7717755" y="288077"/>
                  </a:lnTo>
                  <a:lnTo>
                    <a:pt x="7694430" y="249459"/>
                  </a:lnTo>
                  <a:lnTo>
                    <a:pt x="7668139" y="212973"/>
                  </a:lnTo>
                  <a:lnTo>
                    <a:pt x="7639050" y="178786"/>
                  </a:lnTo>
                  <a:lnTo>
                    <a:pt x="7607329" y="147065"/>
                  </a:lnTo>
                  <a:lnTo>
                    <a:pt x="7573142" y="117976"/>
                  </a:lnTo>
                  <a:lnTo>
                    <a:pt x="7536656" y="91685"/>
                  </a:lnTo>
                  <a:lnTo>
                    <a:pt x="7498038" y="68360"/>
                  </a:lnTo>
                  <a:lnTo>
                    <a:pt x="7457453" y="48166"/>
                  </a:lnTo>
                  <a:lnTo>
                    <a:pt x="7415070" y="31270"/>
                  </a:lnTo>
                  <a:lnTo>
                    <a:pt x="7371053" y="17839"/>
                  </a:lnTo>
                  <a:lnTo>
                    <a:pt x="7325570" y="8039"/>
                  </a:lnTo>
                  <a:lnTo>
                    <a:pt x="7278787" y="2037"/>
                  </a:lnTo>
                  <a:lnTo>
                    <a:pt x="7230871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6562" y="1343405"/>
              <a:ext cx="7786370" cy="3331845"/>
            </a:xfrm>
            <a:custGeom>
              <a:avLst/>
              <a:gdLst/>
              <a:ahLst/>
              <a:cxnLst/>
              <a:rect l="l" t="t" r="r" b="b"/>
              <a:pathLst>
                <a:path w="7786370" h="3331845">
                  <a:moveTo>
                    <a:pt x="0" y="555244"/>
                  </a:moveTo>
                  <a:lnTo>
                    <a:pt x="2038" y="507328"/>
                  </a:lnTo>
                  <a:lnTo>
                    <a:pt x="8041" y="460545"/>
                  </a:lnTo>
                  <a:lnTo>
                    <a:pt x="17842" y="415062"/>
                  </a:lnTo>
                  <a:lnTo>
                    <a:pt x="31275" y="371045"/>
                  </a:lnTo>
                  <a:lnTo>
                    <a:pt x="48174" y="328662"/>
                  </a:lnTo>
                  <a:lnTo>
                    <a:pt x="68370" y="288077"/>
                  </a:lnTo>
                  <a:lnTo>
                    <a:pt x="91699" y="249459"/>
                  </a:lnTo>
                  <a:lnTo>
                    <a:pt x="117992" y="212973"/>
                  </a:lnTo>
                  <a:lnTo>
                    <a:pt x="147084" y="178786"/>
                  </a:lnTo>
                  <a:lnTo>
                    <a:pt x="178808" y="147065"/>
                  </a:lnTo>
                  <a:lnTo>
                    <a:pt x="212997" y="117976"/>
                  </a:lnTo>
                  <a:lnTo>
                    <a:pt x="249485" y="91685"/>
                  </a:lnTo>
                  <a:lnTo>
                    <a:pt x="288104" y="68360"/>
                  </a:lnTo>
                  <a:lnTo>
                    <a:pt x="328689" y="48166"/>
                  </a:lnTo>
                  <a:lnTo>
                    <a:pt x="371072" y="31270"/>
                  </a:lnTo>
                  <a:lnTo>
                    <a:pt x="415087" y="17839"/>
                  </a:lnTo>
                  <a:lnTo>
                    <a:pt x="460567" y="8039"/>
                  </a:lnTo>
                  <a:lnTo>
                    <a:pt x="507346" y="2037"/>
                  </a:lnTo>
                  <a:lnTo>
                    <a:pt x="555256" y="0"/>
                  </a:lnTo>
                  <a:lnTo>
                    <a:pt x="7230871" y="0"/>
                  </a:lnTo>
                  <a:lnTo>
                    <a:pt x="7278787" y="2037"/>
                  </a:lnTo>
                  <a:lnTo>
                    <a:pt x="7325570" y="8039"/>
                  </a:lnTo>
                  <a:lnTo>
                    <a:pt x="7371053" y="17839"/>
                  </a:lnTo>
                  <a:lnTo>
                    <a:pt x="7415070" y="31270"/>
                  </a:lnTo>
                  <a:lnTo>
                    <a:pt x="7457453" y="48166"/>
                  </a:lnTo>
                  <a:lnTo>
                    <a:pt x="7498038" y="68360"/>
                  </a:lnTo>
                  <a:lnTo>
                    <a:pt x="7536656" y="91685"/>
                  </a:lnTo>
                  <a:lnTo>
                    <a:pt x="7573142" y="117976"/>
                  </a:lnTo>
                  <a:lnTo>
                    <a:pt x="7607329" y="147065"/>
                  </a:lnTo>
                  <a:lnTo>
                    <a:pt x="7639050" y="178786"/>
                  </a:lnTo>
                  <a:lnTo>
                    <a:pt x="7668139" y="212973"/>
                  </a:lnTo>
                  <a:lnTo>
                    <a:pt x="7694430" y="249459"/>
                  </a:lnTo>
                  <a:lnTo>
                    <a:pt x="7717755" y="288077"/>
                  </a:lnTo>
                  <a:lnTo>
                    <a:pt x="7737949" y="328662"/>
                  </a:lnTo>
                  <a:lnTo>
                    <a:pt x="7754845" y="371045"/>
                  </a:lnTo>
                  <a:lnTo>
                    <a:pt x="7768276" y="415062"/>
                  </a:lnTo>
                  <a:lnTo>
                    <a:pt x="7778076" y="460545"/>
                  </a:lnTo>
                  <a:lnTo>
                    <a:pt x="7784078" y="507328"/>
                  </a:lnTo>
                  <a:lnTo>
                    <a:pt x="7786115" y="555244"/>
                  </a:lnTo>
                  <a:lnTo>
                    <a:pt x="7786115" y="2776207"/>
                  </a:lnTo>
                  <a:lnTo>
                    <a:pt x="7784078" y="2824116"/>
                  </a:lnTo>
                  <a:lnTo>
                    <a:pt x="7778076" y="2870893"/>
                  </a:lnTo>
                  <a:lnTo>
                    <a:pt x="7768276" y="2916372"/>
                  </a:lnTo>
                  <a:lnTo>
                    <a:pt x="7754845" y="2960386"/>
                  </a:lnTo>
                  <a:lnTo>
                    <a:pt x="7737949" y="3002769"/>
                  </a:lnTo>
                  <a:lnTo>
                    <a:pt x="7717755" y="3043353"/>
                  </a:lnTo>
                  <a:lnTo>
                    <a:pt x="7694430" y="3081973"/>
                  </a:lnTo>
                  <a:lnTo>
                    <a:pt x="7668139" y="3118460"/>
                  </a:lnTo>
                  <a:lnTo>
                    <a:pt x="7639050" y="3152650"/>
                  </a:lnTo>
                  <a:lnTo>
                    <a:pt x="7607329" y="3184374"/>
                  </a:lnTo>
                  <a:lnTo>
                    <a:pt x="7573142" y="3213467"/>
                  </a:lnTo>
                  <a:lnTo>
                    <a:pt x="7536656" y="3239761"/>
                  </a:lnTo>
                  <a:lnTo>
                    <a:pt x="7498038" y="3263090"/>
                  </a:lnTo>
                  <a:lnTo>
                    <a:pt x="7457453" y="3283287"/>
                  </a:lnTo>
                  <a:lnTo>
                    <a:pt x="7415070" y="3300186"/>
                  </a:lnTo>
                  <a:lnTo>
                    <a:pt x="7371053" y="3313620"/>
                  </a:lnTo>
                  <a:lnTo>
                    <a:pt x="7325570" y="3323422"/>
                  </a:lnTo>
                  <a:lnTo>
                    <a:pt x="7278787" y="3329425"/>
                  </a:lnTo>
                  <a:lnTo>
                    <a:pt x="7230871" y="3331464"/>
                  </a:lnTo>
                  <a:lnTo>
                    <a:pt x="555256" y="3331464"/>
                  </a:lnTo>
                  <a:lnTo>
                    <a:pt x="507346" y="3329425"/>
                  </a:lnTo>
                  <a:lnTo>
                    <a:pt x="460567" y="3323422"/>
                  </a:lnTo>
                  <a:lnTo>
                    <a:pt x="415087" y="3313620"/>
                  </a:lnTo>
                  <a:lnTo>
                    <a:pt x="371072" y="3300186"/>
                  </a:lnTo>
                  <a:lnTo>
                    <a:pt x="328689" y="3283287"/>
                  </a:lnTo>
                  <a:lnTo>
                    <a:pt x="288104" y="3263090"/>
                  </a:lnTo>
                  <a:lnTo>
                    <a:pt x="249485" y="3239761"/>
                  </a:lnTo>
                  <a:lnTo>
                    <a:pt x="212997" y="3213467"/>
                  </a:lnTo>
                  <a:lnTo>
                    <a:pt x="178808" y="3184374"/>
                  </a:lnTo>
                  <a:lnTo>
                    <a:pt x="147084" y="3152650"/>
                  </a:lnTo>
                  <a:lnTo>
                    <a:pt x="117992" y="3118460"/>
                  </a:lnTo>
                  <a:lnTo>
                    <a:pt x="91699" y="3081973"/>
                  </a:lnTo>
                  <a:lnTo>
                    <a:pt x="68370" y="3043353"/>
                  </a:lnTo>
                  <a:lnTo>
                    <a:pt x="48174" y="3002769"/>
                  </a:lnTo>
                  <a:lnTo>
                    <a:pt x="31275" y="2960386"/>
                  </a:lnTo>
                  <a:lnTo>
                    <a:pt x="17842" y="2916372"/>
                  </a:lnTo>
                  <a:lnTo>
                    <a:pt x="8041" y="2870893"/>
                  </a:lnTo>
                  <a:lnTo>
                    <a:pt x="2038" y="2824116"/>
                  </a:lnTo>
                  <a:lnTo>
                    <a:pt x="0" y="2776207"/>
                  </a:lnTo>
                  <a:lnTo>
                    <a:pt x="0" y="555244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570732" y="1613916"/>
            <a:ext cx="1679575" cy="340360"/>
          </a:xfrm>
          <a:prstGeom prst="rect">
            <a:avLst/>
          </a:prstGeom>
          <a:solidFill>
            <a:srgbClr val="DD6F2C">
              <a:alpha val="76077"/>
            </a:srgbClr>
          </a:solidFill>
        </p:spPr>
        <p:txBody>
          <a:bodyPr wrap="square" lIns="0" tIns="50800" rIns="0" bIns="0" rtlCol="0" vert="horz">
            <a:spAutoFit/>
          </a:bodyPr>
          <a:lstStyle/>
          <a:p>
            <a:pPr marL="403225" marR="107950" indent="-287020">
              <a:lnSpc>
                <a:spcPts val="950"/>
              </a:lnSpc>
              <a:spcBef>
                <a:spcPts val="400"/>
              </a:spcBef>
            </a:pPr>
            <a:r>
              <a:rPr dirty="0" sz="800" spc="5" b="0">
                <a:latin typeface="Lato Light"/>
                <a:cs typeface="Lato Light"/>
              </a:rPr>
              <a:t>Read tables and comprehension  of chart</a:t>
            </a:r>
            <a:r>
              <a:rPr dirty="0" sz="800" spc="-50" b="0">
                <a:latin typeface="Lato Light"/>
                <a:cs typeface="Lato Light"/>
              </a:rPr>
              <a:t> </a:t>
            </a:r>
            <a:r>
              <a:rPr dirty="0" sz="800" spc="5" b="0">
                <a:latin typeface="Lato Light"/>
                <a:cs typeface="Lato Light"/>
              </a:rPr>
              <a:t>description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79498" y="4883011"/>
            <a:ext cx="94741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45">
                <a:solidFill>
                  <a:srgbClr val="757D34"/>
                </a:solidFill>
                <a:latin typeface="Arial"/>
                <a:cs typeface="Arial"/>
              </a:rPr>
              <a:t>IT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1</a:t>
            </a:r>
            <a:r>
              <a:rPr dirty="0" sz="1400" spc="-100">
                <a:solidFill>
                  <a:srgbClr val="757D34"/>
                </a:solidFill>
                <a:latin typeface="Arial"/>
                <a:cs typeface="Arial"/>
              </a:rPr>
              <a:t>91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5</a:t>
            </a:r>
            <a:r>
              <a:rPr dirty="0" sz="1400" spc="-20">
                <a:solidFill>
                  <a:srgbClr val="757D34"/>
                </a:solidFill>
                <a:latin typeface="Arial"/>
                <a:cs typeface="Arial"/>
              </a:rPr>
              <a:t>6</a:t>
            </a:r>
            <a:r>
              <a:rPr dirty="0" sz="1400" spc="40">
                <a:solidFill>
                  <a:srgbClr val="757D34"/>
                </a:solidFill>
                <a:latin typeface="Arial"/>
                <a:cs typeface="Arial"/>
              </a:rPr>
              <a:t>4</a:t>
            </a:r>
            <a:r>
              <a:rPr dirty="0" sz="1400" spc="30">
                <a:solidFill>
                  <a:srgbClr val="757D34"/>
                </a:solidFill>
                <a:latin typeface="Arial"/>
                <a:cs typeface="Arial"/>
              </a:rPr>
              <a:t>8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08552" y="4883011"/>
            <a:ext cx="15182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Dilitha</a:t>
            </a:r>
            <a:r>
              <a:rPr dirty="0" sz="1400" spc="-2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757D34"/>
                </a:solidFill>
                <a:latin typeface="Arial"/>
                <a:cs typeface="Arial"/>
              </a:rPr>
              <a:t>Ranjuna </a:t>
            </a:r>
            <a:r>
              <a:rPr dirty="0" sz="1400" spc="-125">
                <a:solidFill>
                  <a:srgbClr val="757D34"/>
                </a:solidFill>
                <a:latin typeface="Arial"/>
                <a:cs typeface="Arial"/>
              </a:rPr>
              <a:t>G.P.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37605" y="488301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932" y="2095500"/>
            <a:ext cx="1270000" cy="216535"/>
          </a:xfrm>
          <a:prstGeom prst="rect">
            <a:avLst/>
          </a:prstGeom>
          <a:solidFill>
            <a:srgbClr val="DD6F2C">
              <a:alpha val="76077"/>
            </a:srgbClr>
          </a:solidFill>
        </p:spPr>
        <p:txBody>
          <a:bodyPr wrap="square" lIns="0" tIns="4508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355"/>
              </a:spcBef>
            </a:pPr>
            <a:r>
              <a:rPr dirty="0" sz="800" b="0">
                <a:latin typeface="Lato Light"/>
                <a:cs typeface="Lato Light"/>
              </a:rPr>
              <a:t>1.0</a:t>
            </a:r>
            <a:r>
              <a:rPr dirty="0" sz="800" spc="-45" b="0">
                <a:latin typeface="Lato Light"/>
                <a:cs typeface="Lato Light"/>
              </a:rPr>
              <a:t> </a:t>
            </a:r>
            <a:r>
              <a:rPr dirty="0" sz="800" spc="5" b="0">
                <a:latin typeface="Lato Light"/>
                <a:cs typeface="Lato Light"/>
              </a:rPr>
              <a:t>Specification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13247" y="2095500"/>
            <a:ext cx="1270000" cy="216535"/>
          </a:xfrm>
          <a:prstGeom prst="rect">
            <a:avLst/>
          </a:prstGeom>
          <a:solidFill>
            <a:srgbClr val="DD6F2C">
              <a:alpha val="76077"/>
            </a:srgbClr>
          </a:solidFill>
        </p:spPr>
        <p:txBody>
          <a:bodyPr wrap="square" lIns="0" tIns="45085" rIns="0" bIns="0" rtlCol="0" vert="horz">
            <a:spAutoFit/>
          </a:bodyPr>
          <a:lstStyle/>
          <a:p>
            <a:pPr marL="387350">
              <a:lnSpc>
                <a:spcPct val="100000"/>
              </a:lnSpc>
              <a:spcBef>
                <a:spcPts val="355"/>
              </a:spcBef>
            </a:pPr>
            <a:r>
              <a:rPr dirty="0" sz="800" b="0">
                <a:latin typeface="Lato Light"/>
                <a:cs typeface="Lato Light"/>
              </a:rPr>
              <a:t>4.0</a:t>
            </a:r>
            <a:r>
              <a:rPr dirty="0" sz="800" spc="-45" b="0">
                <a:latin typeface="Lato Light"/>
                <a:cs typeface="Lato Light"/>
              </a:rPr>
              <a:t> </a:t>
            </a:r>
            <a:r>
              <a:rPr dirty="0" sz="800" spc="5" b="0">
                <a:latin typeface="Lato Light"/>
                <a:cs typeface="Lato Light"/>
              </a:rPr>
              <a:t>Testing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91528" y="2095500"/>
            <a:ext cx="1270000" cy="216535"/>
          </a:xfrm>
          <a:prstGeom prst="rect">
            <a:avLst/>
          </a:prstGeom>
          <a:solidFill>
            <a:srgbClr val="DD6F2C">
              <a:alpha val="76077"/>
            </a:srgbClr>
          </a:solidFill>
        </p:spPr>
        <p:txBody>
          <a:bodyPr wrap="square" lIns="0" tIns="4508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355"/>
              </a:spcBef>
            </a:pPr>
            <a:r>
              <a:rPr dirty="0" sz="800" b="0">
                <a:latin typeface="Lato Light"/>
                <a:cs typeface="Lato Light"/>
              </a:rPr>
              <a:t>5.0</a:t>
            </a:r>
            <a:r>
              <a:rPr dirty="0" sz="800" spc="-45" b="0">
                <a:latin typeface="Lato Light"/>
                <a:cs typeface="Lato Light"/>
              </a:rPr>
              <a:t> </a:t>
            </a:r>
            <a:r>
              <a:rPr dirty="0" sz="800" spc="5" b="0">
                <a:latin typeface="Lato Light"/>
                <a:cs typeface="Lato Light"/>
              </a:rPr>
              <a:t>Documentation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4967" y="2095500"/>
            <a:ext cx="1271270" cy="216535"/>
          </a:xfrm>
          <a:prstGeom prst="rect">
            <a:avLst/>
          </a:prstGeom>
          <a:solidFill>
            <a:srgbClr val="DD6F2C">
              <a:alpha val="76077"/>
            </a:srgbClr>
          </a:solidFill>
        </p:spPr>
        <p:txBody>
          <a:bodyPr wrap="square" lIns="0" tIns="45085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355"/>
              </a:spcBef>
            </a:pPr>
            <a:r>
              <a:rPr dirty="0" sz="800" b="0">
                <a:latin typeface="Lato Light"/>
                <a:cs typeface="Lato Light"/>
              </a:rPr>
              <a:t>3.0</a:t>
            </a:r>
            <a:r>
              <a:rPr dirty="0" sz="800" spc="-50" b="0">
                <a:latin typeface="Lato Light"/>
                <a:cs typeface="Lato Light"/>
              </a:rPr>
              <a:t> </a:t>
            </a:r>
            <a:r>
              <a:rPr dirty="0" sz="800" spc="10" b="0">
                <a:latin typeface="Lato Light"/>
                <a:cs typeface="Lato Light"/>
              </a:rPr>
              <a:t>Implementation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6688" y="2095500"/>
            <a:ext cx="1271270" cy="216535"/>
          </a:xfrm>
          <a:prstGeom prst="rect">
            <a:avLst/>
          </a:prstGeom>
          <a:solidFill>
            <a:srgbClr val="DD6F2C">
              <a:alpha val="76077"/>
            </a:srgbClr>
          </a:solidFill>
        </p:spPr>
        <p:txBody>
          <a:bodyPr wrap="square" lIns="0" tIns="45085" rIns="0" bIns="0" rtlCol="0" vert="horz">
            <a:spAutoFit/>
          </a:bodyPr>
          <a:lstStyle/>
          <a:p>
            <a:pPr marL="398145">
              <a:lnSpc>
                <a:spcPct val="100000"/>
              </a:lnSpc>
              <a:spcBef>
                <a:spcPts val="355"/>
              </a:spcBef>
            </a:pPr>
            <a:r>
              <a:rPr dirty="0" sz="800" b="0">
                <a:latin typeface="Lato Light"/>
                <a:cs typeface="Lato Light"/>
              </a:rPr>
              <a:t>2.0</a:t>
            </a:r>
            <a:r>
              <a:rPr dirty="0" sz="800" spc="-45" b="0">
                <a:latin typeface="Lato Light"/>
                <a:cs typeface="Lato Light"/>
              </a:rPr>
              <a:t> </a:t>
            </a:r>
            <a:r>
              <a:rPr dirty="0" sz="800" spc="5" b="0">
                <a:latin typeface="Lato Light"/>
                <a:cs typeface="Lato Light"/>
              </a:rPr>
              <a:t>Design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96100" y="2593848"/>
            <a:ext cx="1271270" cy="215265"/>
          </a:xfrm>
          <a:prstGeom prst="rect">
            <a:avLst/>
          </a:prstGeom>
          <a:solidFill>
            <a:srgbClr val="BAC568">
              <a:alpha val="76077"/>
            </a:srgbClr>
          </a:solidFill>
        </p:spPr>
        <p:txBody>
          <a:bodyPr wrap="square" lIns="0" tIns="4445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50"/>
              </a:spcBef>
            </a:pPr>
            <a:r>
              <a:rPr dirty="0" sz="800" b="0">
                <a:latin typeface="Lato Light"/>
                <a:cs typeface="Lato Light"/>
              </a:rPr>
              <a:t>5.1 </a:t>
            </a:r>
            <a:r>
              <a:rPr dirty="0" sz="800" spc="5" b="0">
                <a:latin typeface="Lato Light"/>
                <a:cs typeface="Lato Light"/>
              </a:rPr>
              <a:t>Project</a:t>
            </a:r>
            <a:r>
              <a:rPr dirty="0" sz="800" spc="-75" b="0">
                <a:latin typeface="Lato Light"/>
                <a:cs typeface="Lato Light"/>
              </a:rPr>
              <a:t> </a:t>
            </a:r>
            <a:r>
              <a:rPr dirty="0" sz="800" spc="5" b="0">
                <a:latin typeface="Lato Light"/>
                <a:cs typeface="Lato Light"/>
              </a:rPr>
              <a:t>charter</a:t>
            </a:r>
            <a:endParaRPr sz="800">
              <a:latin typeface="Lato Light"/>
              <a:cs typeface="Lato Light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50975" y="2595372"/>
          <a:ext cx="1270000" cy="159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9365"/>
              </a:tblGrid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1.1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Scope</a:t>
                      </a:r>
                      <a:r>
                        <a:rPr dirty="0" sz="800" spc="-70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definition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45085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27203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700" spc="-5" b="0">
                          <a:latin typeface="Lato Light"/>
                          <a:cs typeface="Lato Light"/>
                        </a:rPr>
                        <a:t>1.2 </a:t>
                      </a:r>
                      <a:r>
                        <a:rPr dirty="0" sz="700" b="0">
                          <a:latin typeface="Lato Light"/>
                          <a:cs typeface="Lato Light"/>
                        </a:rPr>
                        <a:t>Requirement</a:t>
                      </a:r>
                      <a:r>
                        <a:rPr dirty="0" sz="700" spc="-35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700" b="0">
                          <a:latin typeface="Lato Light"/>
                          <a:cs typeface="Lato Light"/>
                        </a:rPr>
                        <a:t>definition</a:t>
                      </a:r>
                      <a:endParaRPr sz="700">
                        <a:latin typeface="Lato Light"/>
                        <a:cs typeface="Lato Light"/>
                      </a:endParaRPr>
                    </a:p>
                  </a:txBody>
                  <a:tcPr marL="0" marR="0" marB="0" marT="8128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27965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1.3 Define </a:t>
                      </a:r>
                      <a:r>
                        <a:rPr dirty="0" sz="800" spc="10" b="0">
                          <a:latin typeface="Lato Light"/>
                          <a:cs typeface="Lato Light"/>
                        </a:rPr>
                        <a:t>a</a:t>
                      </a:r>
                      <a:r>
                        <a:rPr dirty="0" sz="800" spc="-80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10" b="0">
                          <a:latin typeface="Lato Light"/>
                          <a:cs typeface="Lato Light"/>
                        </a:rPr>
                        <a:t>solution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8001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28041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1.4</a:t>
                      </a:r>
                      <a:r>
                        <a:rPr dirty="0" sz="800" spc="-45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Scheduling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74295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27127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700" spc="-5" b="0">
                          <a:latin typeface="Lato Light"/>
                          <a:cs typeface="Lato Light"/>
                        </a:rPr>
                        <a:t>1.5 </a:t>
                      </a:r>
                      <a:r>
                        <a:rPr dirty="0" sz="700" b="0">
                          <a:latin typeface="Lato Light"/>
                          <a:cs typeface="Lato Light"/>
                        </a:rPr>
                        <a:t>Requirement</a:t>
                      </a:r>
                      <a:r>
                        <a:rPr dirty="0" sz="700" spc="-35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700" b="0">
                          <a:latin typeface="Lato Light"/>
                          <a:cs typeface="Lato Light"/>
                        </a:rPr>
                        <a:t>gathering</a:t>
                      </a:r>
                      <a:endParaRPr sz="700">
                        <a:latin typeface="Lato Light"/>
                        <a:cs typeface="Lato Light"/>
                      </a:endParaRPr>
                    </a:p>
                  </a:txBody>
                  <a:tcPr marL="0" marR="0" marB="0" marT="8128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23469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700" spc="-5" b="0">
                          <a:latin typeface="Lato Light"/>
                          <a:cs typeface="Lato Light"/>
                        </a:rPr>
                        <a:t>1.6 </a:t>
                      </a:r>
                      <a:r>
                        <a:rPr dirty="0" sz="700" spc="5" b="0">
                          <a:latin typeface="Lato Light"/>
                          <a:cs typeface="Lato Light"/>
                        </a:rPr>
                        <a:t>Analyse</a:t>
                      </a:r>
                      <a:r>
                        <a:rPr dirty="0" sz="700" spc="-50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700" b="0">
                          <a:latin typeface="Lato Light"/>
                          <a:cs typeface="Lato Light"/>
                        </a:rPr>
                        <a:t>requirements</a:t>
                      </a:r>
                      <a:endParaRPr sz="700">
                        <a:latin typeface="Lato Light"/>
                        <a:cs typeface="Lato Light"/>
                      </a:endParaRPr>
                    </a:p>
                  </a:txBody>
                  <a:tcPr marL="0" marR="0" marB="0" marT="80645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CAD28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449067" y="2609088"/>
          <a:ext cx="1271270" cy="1056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270"/>
              </a:tblGrid>
              <a:tr h="220980"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600" b="0">
                          <a:latin typeface="Lato Light"/>
                          <a:cs typeface="Lato Light"/>
                        </a:rPr>
                        <a:t>2.1 Selecting </a:t>
                      </a:r>
                      <a:r>
                        <a:rPr dirty="0" sz="600" spc="5" b="0">
                          <a:latin typeface="Lato Light"/>
                          <a:cs typeface="Lato Light"/>
                        </a:rPr>
                        <a:t>delivery</a:t>
                      </a:r>
                      <a:r>
                        <a:rPr dirty="0" sz="600" spc="-65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600" spc="5" b="0">
                          <a:latin typeface="Lato Light"/>
                          <a:cs typeface="Lato Light"/>
                        </a:rPr>
                        <a:t>platform</a:t>
                      </a:r>
                      <a:endParaRPr sz="600">
                        <a:latin typeface="Lato Light"/>
                        <a:cs typeface="Lato Light"/>
                      </a:endParaRPr>
                    </a:p>
                  </a:txBody>
                  <a:tcPr marL="0" marR="0" marB="0" marT="4572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288797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2.2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Design</a:t>
                      </a:r>
                      <a:r>
                        <a:rPr dirty="0" sz="800" spc="-75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interfaces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81915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27051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2.3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Architectural</a:t>
                      </a:r>
                      <a:r>
                        <a:rPr dirty="0" sz="800" spc="-55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design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80010">
                    <a:lnT w="76200">
                      <a:solidFill>
                        <a:srgbClr val="FFFFFF"/>
                      </a:solidFill>
                      <a:prstDash val="solid"/>
                    </a:lnT>
                    <a:lnB w="79248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59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9248">
                      <a:solidFill>
                        <a:srgbClr val="FFFFFF"/>
                      </a:solidFill>
                      <a:prstDash val="solid"/>
                    </a:lnT>
                    <a:solidFill>
                      <a:srgbClr val="CAD28C"/>
                    </a:solidFill>
                  </a:tcPr>
                </a:tc>
              </a:tr>
              <a:tr h="21640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2.4</a:t>
                      </a:r>
                      <a:r>
                        <a:rPr dirty="0" sz="800" spc="-45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10" b="0">
                          <a:latin typeface="Lato Light"/>
                          <a:cs typeface="Lato Light"/>
                        </a:rPr>
                        <a:t>Algorithm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45719">
                    <a:solidFill>
                      <a:srgbClr val="CAD28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924300" y="2534411"/>
          <a:ext cx="1271270" cy="1536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270"/>
              </a:tblGrid>
              <a:tr h="367283">
                <a:tc>
                  <a:txBody>
                    <a:bodyPr/>
                    <a:lstStyle/>
                    <a:p>
                      <a:pPr marL="102235">
                        <a:lnSpc>
                          <a:spcPts val="955"/>
                        </a:lnSpc>
                        <a:spcBef>
                          <a:spcPts val="365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3.1 </a:t>
                      </a:r>
                      <a:r>
                        <a:rPr dirty="0" sz="800" spc="10" b="0">
                          <a:latin typeface="Lato Light"/>
                          <a:cs typeface="Lato Light"/>
                        </a:rPr>
                        <a:t>Implement</a:t>
                      </a:r>
                      <a:r>
                        <a:rPr dirty="0" sz="800" spc="-60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10" b="0">
                          <a:latin typeface="Lato Light"/>
                          <a:cs typeface="Lato Light"/>
                        </a:rPr>
                        <a:t>table</a:t>
                      </a:r>
                      <a:endParaRPr sz="800">
                        <a:latin typeface="Lato Light"/>
                        <a:cs typeface="Lato Light"/>
                      </a:endParaRPr>
                    </a:p>
                    <a:p>
                      <a:pPr marL="102235">
                        <a:lnSpc>
                          <a:spcPts val="955"/>
                        </a:lnSpc>
                      </a:pPr>
                      <a:r>
                        <a:rPr dirty="0" sz="800" spc="5" b="0">
                          <a:latin typeface="Lato Light"/>
                          <a:cs typeface="Lato Light"/>
                        </a:rPr>
                        <a:t>identifying</a:t>
                      </a:r>
                      <a:r>
                        <a:rPr dirty="0" sz="800" spc="-45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model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46355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402336">
                <a:tc>
                  <a:txBody>
                    <a:bodyPr/>
                    <a:lstStyle/>
                    <a:p>
                      <a:pPr marL="92710" marR="269875">
                        <a:lnSpc>
                          <a:spcPts val="950"/>
                        </a:lnSpc>
                        <a:spcBef>
                          <a:spcPts val="645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3.2 </a:t>
                      </a:r>
                      <a:r>
                        <a:rPr dirty="0" sz="800" spc="10" b="0">
                          <a:latin typeface="Lato Light"/>
                          <a:cs typeface="Lato Light"/>
                        </a:rPr>
                        <a:t>Implement</a:t>
                      </a:r>
                      <a:r>
                        <a:rPr dirty="0" sz="800" spc="-114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chart  identifying</a:t>
                      </a:r>
                      <a:r>
                        <a:rPr dirty="0" sz="800" spc="-50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10" b="0">
                          <a:latin typeface="Lato Light"/>
                          <a:cs typeface="Lato Light"/>
                        </a:rPr>
                        <a:t>model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81915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400811">
                <a:tc>
                  <a:txBody>
                    <a:bodyPr/>
                    <a:lstStyle/>
                    <a:p>
                      <a:pPr marL="97155" marR="172085">
                        <a:lnSpc>
                          <a:spcPts val="950"/>
                        </a:lnSpc>
                        <a:spcBef>
                          <a:spcPts val="690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3.3 </a:t>
                      </a:r>
                      <a:r>
                        <a:rPr dirty="0" sz="800" spc="10" b="0">
                          <a:latin typeface="Lato Light"/>
                          <a:cs typeface="Lato Light"/>
                        </a:rPr>
                        <a:t>Implement Text</a:t>
                      </a:r>
                      <a:r>
                        <a:rPr dirty="0" sz="800" spc="-140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10" b="0">
                          <a:latin typeface="Lato Light"/>
                          <a:cs typeface="Lato Light"/>
                        </a:rPr>
                        <a:t>to 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speech</a:t>
                      </a:r>
                      <a:r>
                        <a:rPr dirty="0" sz="800" spc="-20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engine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8763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marL="92710" marR="184150">
                        <a:lnSpc>
                          <a:spcPts val="950"/>
                        </a:lnSpc>
                        <a:spcBef>
                          <a:spcPts val="630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3.4 </a:t>
                      </a:r>
                      <a:r>
                        <a:rPr dirty="0" sz="800" spc="10" b="0">
                          <a:latin typeface="Lato Light"/>
                          <a:cs typeface="Lato Light"/>
                        </a:rPr>
                        <a:t>Implement</a:t>
                      </a:r>
                      <a:r>
                        <a:rPr dirty="0" sz="800" spc="-120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speech  recognition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8001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CAD28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401055" y="2595372"/>
          <a:ext cx="1271270" cy="1061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270"/>
              </a:tblGrid>
              <a:tr h="250698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4.0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Unit</a:t>
                      </a:r>
                      <a:r>
                        <a:rPr dirty="0" sz="800" spc="-60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testing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4445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28193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3.0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Integration</a:t>
                      </a:r>
                      <a:r>
                        <a:rPr dirty="0" sz="800" spc="-65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testing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8128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279653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3.0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System</a:t>
                      </a:r>
                      <a:r>
                        <a:rPr dirty="0" sz="800" spc="-55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testing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7493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28C"/>
                    </a:solidFill>
                  </a:tcPr>
                </a:tc>
              </a:tr>
              <a:tr h="248412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800" b="0">
                          <a:latin typeface="Lato Light"/>
                          <a:cs typeface="Lato Light"/>
                        </a:rPr>
                        <a:t>3.0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Acceptance</a:t>
                      </a:r>
                      <a:r>
                        <a:rPr dirty="0" sz="800" spc="-45" b="0">
                          <a:latin typeface="Lato Light"/>
                          <a:cs typeface="Lato Light"/>
                        </a:rPr>
                        <a:t> </a:t>
                      </a:r>
                      <a:r>
                        <a:rPr dirty="0" sz="800" spc="5" b="0">
                          <a:latin typeface="Lato Light"/>
                          <a:cs typeface="Lato Light"/>
                        </a:rPr>
                        <a:t>testing</a:t>
                      </a:r>
                      <a:endParaRPr sz="800">
                        <a:latin typeface="Lato Light"/>
                        <a:cs typeface="Lato Light"/>
                      </a:endParaRPr>
                    </a:p>
                  </a:txBody>
                  <a:tcPr marL="0" marR="0" marB="0" marT="78105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CAD28C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6897623" y="2900172"/>
            <a:ext cx="1271270" cy="216535"/>
          </a:xfrm>
          <a:prstGeom prst="rect">
            <a:avLst/>
          </a:prstGeom>
          <a:solidFill>
            <a:srgbClr val="BAC568">
              <a:alpha val="76077"/>
            </a:srgbClr>
          </a:solidFill>
        </p:spPr>
        <p:txBody>
          <a:bodyPr wrap="square" lIns="0" tIns="45085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355"/>
              </a:spcBef>
            </a:pPr>
            <a:r>
              <a:rPr dirty="0" sz="800" b="0">
                <a:latin typeface="Lato Light"/>
                <a:cs typeface="Lato Light"/>
              </a:rPr>
              <a:t>5.2 </a:t>
            </a:r>
            <a:r>
              <a:rPr dirty="0" sz="800" spc="5" b="0">
                <a:latin typeface="Lato Light"/>
                <a:cs typeface="Lato Light"/>
              </a:rPr>
              <a:t>Project</a:t>
            </a:r>
            <a:r>
              <a:rPr dirty="0" sz="800" spc="-70" b="0">
                <a:latin typeface="Lato Light"/>
                <a:cs typeface="Lato Light"/>
              </a:rPr>
              <a:t> </a:t>
            </a:r>
            <a:r>
              <a:rPr dirty="0" sz="800" spc="5" b="0">
                <a:latin typeface="Lato Light"/>
                <a:cs typeface="Lato Light"/>
              </a:rPr>
              <a:t>proposal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97623" y="3176016"/>
            <a:ext cx="1271270" cy="215265"/>
          </a:xfrm>
          <a:prstGeom prst="rect">
            <a:avLst/>
          </a:prstGeom>
          <a:solidFill>
            <a:srgbClr val="BAC568">
              <a:alpha val="76077"/>
            </a:srgbClr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800" b="0">
                <a:latin typeface="Lato Light"/>
                <a:cs typeface="Lato Light"/>
              </a:rPr>
              <a:t>5.3 </a:t>
            </a:r>
            <a:r>
              <a:rPr dirty="0" sz="800" spc="5" b="0">
                <a:latin typeface="Lato Light"/>
                <a:cs typeface="Lato Light"/>
              </a:rPr>
              <a:t>Research</a:t>
            </a:r>
            <a:r>
              <a:rPr dirty="0" sz="800" spc="-45" b="0">
                <a:latin typeface="Lato Light"/>
                <a:cs typeface="Lato Light"/>
              </a:rPr>
              <a:t> </a:t>
            </a:r>
            <a:r>
              <a:rPr dirty="0" sz="800" spc="5" b="0">
                <a:latin typeface="Lato Light"/>
                <a:cs typeface="Lato Light"/>
              </a:rPr>
              <a:t>paper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7623" y="3457955"/>
            <a:ext cx="1271270" cy="216535"/>
          </a:xfrm>
          <a:prstGeom prst="rect">
            <a:avLst/>
          </a:prstGeom>
          <a:solidFill>
            <a:srgbClr val="BAC568">
              <a:alpha val="76077"/>
            </a:srgbClr>
          </a:solidFill>
        </p:spPr>
        <p:txBody>
          <a:bodyPr wrap="square" lIns="0" tIns="4572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60"/>
              </a:spcBef>
            </a:pPr>
            <a:r>
              <a:rPr dirty="0" sz="800" b="0">
                <a:latin typeface="Lato Light"/>
                <a:cs typeface="Lato Light"/>
              </a:rPr>
              <a:t>5.4 </a:t>
            </a:r>
            <a:r>
              <a:rPr dirty="0" sz="800" spc="5" b="0">
                <a:latin typeface="Lato Light"/>
                <a:cs typeface="Lato Light"/>
              </a:rPr>
              <a:t>Final</a:t>
            </a:r>
            <a:r>
              <a:rPr dirty="0" sz="800" spc="-60" b="0">
                <a:latin typeface="Lato Light"/>
                <a:cs typeface="Lato Light"/>
              </a:rPr>
              <a:t> </a:t>
            </a:r>
            <a:r>
              <a:rPr dirty="0" sz="800" spc="5" b="0">
                <a:latin typeface="Lato Light"/>
                <a:cs typeface="Lato Light"/>
              </a:rPr>
              <a:t>Report</a:t>
            </a:r>
            <a:endParaRPr sz="800">
              <a:latin typeface="Lato Light"/>
              <a:cs typeface="Lato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782" y="596900"/>
            <a:ext cx="19812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>
                <a:solidFill>
                  <a:srgbClr val="6D772C"/>
                </a:solidFill>
              </a:rPr>
              <a:t>Gannt</a:t>
            </a:r>
            <a:r>
              <a:rPr dirty="0" spc="-365">
                <a:solidFill>
                  <a:srgbClr val="6D772C"/>
                </a:solidFill>
              </a:rPr>
              <a:t> </a:t>
            </a:r>
            <a:r>
              <a:rPr dirty="0" spc="-65">
                <a:solidFill>
                  <a:srgbClr val="6D772C"/>
                </a:solidFill>
              </a:rPr>
              <a:t>Chart</a:t>
            </a:r>
          </a:p>
        </p:txBody>
      </p:sp>
      <p:sp>
        <p:nvSpPr>
          <p:cNvPr id="4" name="object 4"/>
          <p:cNvSpPr/>
          <p:nvPr/>
        </p:nvSpPr>
        <p:spPr>
          <a:xfrm>
            <a:off x="8229250" y="1627346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4" y="87026"/>
                </a:moveTo>
                <a:lnTo>
                  <a:pt x="113379" y="87026"/>
                </a:lnTo>
                <a:lnTo>
                  <a:pt x="117570" y="88931"/>
                </a:lnTo>
                <a:lnTo>
                  <a:pt x="121888" y="90709"/>
                </a:lnTo>
                <a:lnTo>
                  <a:pt x="125571" y="96678"/>
                </a:lnTo>
                <a:lnTo>
                  <a:pt x="128619" y="106838"/>
                </a:lnTo>
                <a:lnTo>
                  <a:pt x="130524" y="112680"/>
                </a:lnTo>
                <a:lnTo>
                  <a:pt x="98520" y="122586"/>
                </a:lnTo>
                <a:lnTo>
                  <a:pt x="50704" y="144089"/>
                </a:lnTo>
                <a:lnTo>
                  <a:pt x="20796" y="172974"/>
                </a:lnTo>
                <a:lnTo>
                  <a:pt x="8794" y="209240"/>
                </a:lnTo>
                <a:lnTo>
                  <a:pt x="14700" y="252888"/>
                </a:lnTo>
                <a:lnTo>
                  <a:pt x="34036" y="289179"/>
                </a:lnTo>
                <a:lnTo>
                  <a:pt x="66135" y="315372"/>
                </a:lnTo>
                <a:lnTo>
                  <a:pt x="105695" y="327929"/>
                </a:lnTo>
                <a:lnTo>
                  <a:pt x="126178" y="327749"/>
                </a:lnTo>
                <a:lnTo>
                  <a:pt x="172852" y="312937"/>
                </a:lnTo>
                <a:lnTo>
                  <a:pt x="209186" y="283081"/>
                </a:lnTo>
                <a:lnTo>
                  <a:pt x="219805" y="263556"/>
                </a:lnTo>
                <a:lnTo>
                  <a:pt x="310600" y="263556"/>
                </a:lnTo>
                <a:lnTo>
                  <a:pt x="312981" y="259234"/>
                </a:lnTo>
                <a:lnTo>
                  <a:pt x="315817" y="248824"/>
                </a:lnTo>
                <a:lnTo>
                  <a:pt x="317172" y="237539"/>
                </a:lnTo>
                <a:lnTo>
                  <a:pt x="317191" y="233838"/>
                </a:lnTo>
                <a:lnTo>
                  <a:pt x="139160" y="233838"/>
                </a:lnTo>
                <a:lnTo>
                  <a:pt x="132556" y="233457"/>
                </a:lnTo>
                <a:lnTo>
                  <a:pt x="126460" y="230409"/>
                </a:lnTo>
                <a:lnTo>
                  <a:pt x="120364" y="227488"/>
                </a:lnTo>
                <a:lnTo>
                  <a:pt x="116046" y="221646"/>
                </a:lnTo>
                <a:lnTo>
                  <a:pt x="113379" y="213137"/>
                </a:lnTo>
                <a:lnTo>
                  <a:pt x="111379" y="200661"/>
                </a:lnTo>
                <a:lnTo>
                  <a:pt x="113950" y="190484"/>
                </a:lnTo>
                <a:lnTo>
                  <a:pt x="121094" y="182616"/>
                </a:lnTo>
                <a:lnTo>
                  <a:pt x="132810" y="177069"/>
                </a:lnTo>
                <a:lnTo>
                  <a:pt x="149066" y="171989"/>
                </a:lnTo>
                <a:lnTo>
                  <a:pt x="258215" y="171989"/>
                </a:lnTo>
                <a:lnTo>
                  <a:pt x="231694" y="87026"/>
                </a:lnTo>
                <a:close/>
              </a:path>
              <a:path w="317500" h="328294">
                <a:moveTo>
                  <a:pt x="310600" y="263556"/>
                </a:moveTo>
                <a:lnTo>
                  <a:pt x="219805" y="263556"/>
                </a:lnTo>
                <a:lnTo>
                  <a:pt x="225012" y="269144"/>
                </a:lnTo>
                <a:lnTo>
                  <a:pt x="231235" y="273335"/>
                </a:lnTo>
                <a:lnTo>
                  <a:pt x="238474" y="276256"/>
                </a:lnTo>
                <a:lnTo>
                  <a:pt x="251170" y="280398"/>
                </a:lnTo>
                <a:lnTo>
                  <a:pt x="264699" y="281955"/>
                </a:lnTo>
                <a:lnTo>
                  <a:pt x="279086" y="280918"/>
                </a:lnTo>
                <a:lnTo>
                  <a:pt x="294354" y="277272"/>
                </a:lnTo>
                <a:lnTo>
                  <a:pt x="302261" y="273434"/>
                </a:lnTo>
                <a:lnTo>
                  <a:pt x="308467" y="267430"/>
                </a:lnTo>
                <a:lnTo>
                  <a:pt x="310600" y="263556"/>
                </a:lnTo>
                <a:close/>
              </a:path>
              <a:path w="317500" h="328294">
                <a:moveTo>
                  <a:pt x="258215" y="171989"/>
                </a:moveTo>
                <a:lnTo>
                  <a:pt x="149066" y="171989"/>
                </a:lnTo>
                <a:lnTo>
                  <a:pt x="163036" y="216820"/>
                </a:lnTo>
                <a:lnTo>
                  <a:pt x="159099" y="224440"/>
                </a:lnTo>
                <a:lnTo>
                  <a:pt x="153511" y="229393"/>
                </a:lnTo>
                <a:lnTo>
                  <a:pt x="146272" y="231552"/>
                </a:lnTo>
                <a:lnTo>
                  <a:pt x="139160" y="233838"/>
                </a:lnTo>
                <a:lnTo>
                  <a:pt x="317191" y="233838"/>
                </a:lnTo>
                <a:lnTo>
                  <a:pt x="317230" y="226552"/>
                </a:lnTo>
                <a:lnTo>
                  <a:pt x="306371" y="187785"/>
                </a:lnTo>
                <a:lnTo>
                  <a:pt x="297324" y="174656"/>
                </a:lnTo>
                <a:lnTo>
                  <a:pt x="259048" y="174656"/>
                </a:lnTo>
                <a:lnTo>
                  <a:pt x="258215" y="171989"/>
                </a:lnTo>
                <a:close/>
              </a:path>
              <a:path w="317500" h="328294">
                <a:moveTo>
                  <a:pt x="285464" y="166401"/>
                </a:moveTo>
                <a:lnTo>
                  <a:pt x="259048" y="174656"/>
                </a:lnTo>
                <a:lnTo>
                  <a:pt x="297324" y="174656"/>
                </a:lnTo>
                <a:lnTo>
                  <a:pt x="291814" y="168687"/>
                </a:lnTo>
                <a:lnTo>
                  <a:pt x="285464" y="166401"/>
                </a:lnTo>
                <a:close/>
              </a:path>
              <a:path w="317500" h="328294">
                <a:moveTo>
                  <a:pt x="142795" y="0"/>
                </a:moveTo>
                <a:lnTo>
                  <a:pt x="91281" y="8667"/>
                </a:lnTo>
                <a:lnTo>
                  <a:pt x="40703" y="28479"/>
                </a:lnTo>
                <a:lnTo>
                  <a:pt x="4794" y="51720"/>
                </a:lnTo>
                <a:lnTo>
                  <a:pt x="0" y="62468"/>
                </a:lnTo>
                <a:lnTo>
                  <a:pt x="257" y="69740"/>
                </a:lnTo>
                <a:lnTo>
                  <a:pt x="21917" y="109035"/>
                </a:lnTo>
                <a:lnTo>
                  <a:pt x="33369" y="120681"/>
                </a:lnTo>
                <a:lnTo>
                  <a:pt x="51272" y="110585"/>
                </a:lnTo>
                <a:lnTo>
                  <a:pt x="67246" y="102393"/>
                </a:lnTo>
                <a:lnTo>
                  <a:pt x="81268" y="96107"/>
                </a:lnTo>
                <a:lnTo>
                  <a:pt x="93313" y="91725"/>
                </a:lnTo>
                <a:lnTo>
                  <a:pt x="105251" y="87915"/>
                </a:lnTo>
                <a:lnTo>
                  <a:pt x="113379" y="87026"/>
                </a:lnTo>
                <a:lnTo>
                  <a:pt x="231694" y="87026"/>
                </a:lnTo>
                <a:lnTo>
                  <a:pt x="230346" y="82708"/>
                </a:lnTo>
                <a:lnTo>
                  <a:pt x="209851" y="38115"/>
                </a:lnTo>
                <a:lnTo>
                  <a:pt x="181451" y="10191"/>
                </a:lnTo>
                <a:lnTo>
                  <a:pt x="163736" y="2738"/>
                </a:lnTo>
                <a:lnTo>
                  <a:pt x="14279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358" y="3929165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40" h="389889">
                <a:moveTo>
                  <a:pt x="83010" y="0"/>
                </a:moveTo>
                <a:lnTo>
                  <a:pt x="39573" y="24013"/>
                </a:lnTo>
                <a:lnTo>
                  <a:pt x="7842" y="47684"/>
                </a:lnTo>
                <a:lnTo>
                  <a:pt x="0" y="59611"/>
                </a:lnTo>
                <a:lnTo>
                  <a:pt x="223405" y="389824"/>
                </a:lnTo>
                <a:lnTo>
                  <a:pt x="281474" y="379786"/>
                </a:lnTo>
                <a:lnTo>
                  <a:pt x="340715" y="349451"/>
                </a:lnTo>
                <a:lnTo>
                  <a:pt x="387542" y="304439"/>
                </a:lnTo>
                <a:lnTo>
                  <a:pt x="401919" y="275689"/>
                </a:lnTo>
                <a:lnTo>
                  <a:pt x="273519" y="275689"/>
                </a:lnTo>
                <a:lnTo>
                  <a:pt x="208267" y="179258"/>
                </a:lnTo>
                <a:lnTo>
                  <a:pt x="211150" y="171905"/>
                </a:lnTo>
                <a:lnTo>
                  <a:pt x="215455" y="166304"/>
                </a:lnTo>
                <a:lnTo>
                  <a:pt x="221170" y="162431"/>
                </a:lnTo>
                <a:lnTo>
                  <a:pt x="235744" y="157313"/>
                </a:lnTo>
                <a:lnTo>
                  <a:pt x="389918" y="157313"/>
                </a:lnTo>
                <a:lnTo>
                  <a:pt x="370382" y="124038"/>
                </a:lnTo>
                <a:lnTo>
                  <a:pt x="349642" y="98981"/>
                </a:lnTo>
                <a:lnTo>
                  <a:pt x="153962" y="98981"/>
                </a:lnTo>
                <a:lnTo>
                  <a:pt x="87680" y="1026"/>
                </a:lnTo>
                <a:lnTo>
                  <a:pt x="83010" y="0"/>
                </a:lnTo>
                <a:close/>
              </a:path>
              <a:path w="408940" h="389889">
                <a:moveTo>
                  <a:pt x="389918" y="157313"/>
                </a:moveTo>
                <a:lnTo>
                  <a:pt x="235744" y="157313"/>
                </a:lnTo>
                <a:lnTo>
                  <a:pt x="251177" y="161086"/>
                </a:lnTo>
                <a:lnTo>
                  <a:pt x="267472" y="173748"/>
                </a:lnTo>
                <a:lnTo>
                  <a:pt x="284632" y="195298"/>
                </a:lnTo>
                <a:lnTo>
                  <a:pt x="295085" y="212655"/>
                </a:lnTo>
                <a:lnTo>
                  <a:pt x="301509" y="227863"/>
                </a:lnTo>
                <a:lnTo>
                  <a:pt x="303900" y="240920"/>
                </a:lnTo>
                <a:lnTo>
                  <a:pt x="302259" y="251826"/>
                </a:lnTo>
                <a:lnTo>
                  <a:pt x="273519" y="275689"/>
                </a:lnTo>
                <a:lnTo>
                  <a:pt x="401919" y="275689"/>
                </a:lnTo>
                <a:lnTo>
                  <a:pt x="408355" y="250340"/>
                </a:lnTo>
                <a:lnTo>
                  <a:pt x="408903" y="220458"/>
                </a:lnTo>
                <a:lnTo>
                  <a:pt x="402756" y="189447"/>
                </a:lnTo>
                <a:lnTo>
                  <a:pt x="389918" y="157313"/>
                </a:lnTo>
                <a:close/>
              </a:path>
              <a:path w="408940" h="389889">
                <a:moveTo>
                  <a:pt x="263053" y="47657"/>
                </a:moveTo>
                <a:lnTo>
                  <a:pt x="223487" y="53142"/>
                </a:lnTo>
                <a:lnTo>
                  <a:pt x="182029" y="74102"/>
                </a:lnTo>
                <a:lnTo>
                  <a:pt x="153962" y="98981"/>
                </a:lnTo>
                <a:lnTo>
                  <a:pt x="349642" y="98981"/>
                </a:lnTo>
                <a:lnTo>
                  <a:pt x="336501" y="83105"/>
                </a:lnTo>
                <a:lnTo>
                  <a:pt x="300724" y="57645"/>
                </a:lnTo>
                <a:lnTo>
                  <a:pt x="263053" y="47657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41080" y="3262884"/>
            <a:ext cx="129540" cy="129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3544" y="2881883"/>
            <a:ext cx="128015" cy="128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4765547"/>
            <a:ext cx="1923287" cy="377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496567" y="1367027"/>
            <a:ext cx="6079490" cy="3422015"/>
            <a:chOff x="1496567" y="1367027"/>
            <a:chExt cx="6079490" cy="3422015"/>
          </a:xfrm>
        </p:grpSpPr>
        <p:sp>
          <p:nvSpPr>
            <p:cNvPr id="11" name="object 11"/>
            <p:cNvSpPr/>
            <p:nvPr/>
          </p:nvSpPr>
          <p:spPr>
            <a:xfrm>
              <a:off x="5152425" y="4471355"/>
              <a:ext cx="292735" cy="317500"/>
            </a:xfrm>
            <a:custGeom>
              <a:avLst/>
              <a:gdLst/>
              <a:ahLst/>
              <a:cxnLst/>
              <a:rect l="l" t="t" r="r" b="b"/>
              <a:pathLst>
                <a:path w="292735" h="317500">
                  <a:moveTo>
                    <a:pt x="173779" y="0"/>
                  </a:moveTo>
                  <a:lnTo>
                    <a:pt x="118074" y="6435"/>
                  </a:lnTo>
                  <a:lnTo>
                    <a:pt x="67210" y="36552"/>
                  </a:lnTo>
                  <a:lnTo>
                    <a:pt x="26253" y="88338"/>
                  </a:lnTo>
                  <a:lnTo>
                    <a:pt x="2599" y="149250"/>
                  </a:lnTo>
                  <a:lnTo>
                    <a:pt x="0" y="178427"/>
                  </a:lnTo>
                  <a:lnTo>
                    <a:pt x="3520" y="206752"/>
                  </a:lnTo>
                  <a:lnTo>
                    <a:pt x="25634" y="255595"/>
                  </a:lnTo>
                  <a:lnTo>
                    <a:pt x="65369" y="290522"/>
                  </a:lnTo>
                  <a:lnTo>
                    <a:pt x="111406" y="311157"/>
                  </a:lnTo>
                  <a:lnTo>
                    <a:pt x="152110" y="317153"/>
                  </a:lnTo>
                  <a:lnTo>
                    <a:pt x="155031" y="316049"/>
                  </a:lnTo>
                  <a:lnTo>
                    <a:pt x="173394" y="279626"/>
                  </a:lnTo>
                  <a:lnTo>
                    <a:pt x="184400" y="242130"/>
                  </a:lnTo>
                  <a:lnTo>
                    <a:pt x="183899" y="235061"/>
                  </a:lnTo>
                  <a:lnTo>
                    <a:pt x="181066" y="231187"/>
                  </a:lnTo>
                  <a:lnTo>
                    <a:pt x="169564" y="230410"/>
                  </a:lnTo>
                  <a:lnTo>
                    <a:pt x="157730" y="227774"/>
                  </a:lnTo>
                  <a:lnTo>
                    <a:pt x="145561" y="223275"/>
                  </a:lnTo>
                  <a:lnTo>
                    <a:pt x="133060" y="216912"/>
                  </a:lnTo>
                  <a:lnTo>
                    <a:pt x="117824" y="203834"/>
                  </a:lnTo>
                  <a:lnTo>
                    <a:pt x="111184" y="187096"/>
                  </a:lnTo>
                  <a:lnTo>
                    <a:pt x="113164" y="166695"/>
                  </a:lnTo>
                  <a:lnTo>
                    <a:pt x="131978" y="129676"/>
                  </a:lnTo>
                  <a:lnTo>
                    <a:pt x="164359" y="103742"/>
                  </a:lnTo>
                  <a:lnTo>
                    <a:pt x="171779" y="102730"/>
                  </a:lnTo>
                  <a:lnTo>
                    <a:pt x="178698" y="103551"/>
                  </a:lnTo>
                  <a:lnTo>
                    <a:pt x="206339" y="145818"/>
                  </a:lnTo>
                  <a:lnTo>
                    <a:pt x="207736" y="152269"/>
                  </a:lnTo>
                  <a:lnTo>
                    <a:pt x="209768" y="156257"/>
                  </a:lnTo>
                  <a:lnTo>
                    <a:pt x="217261" y="160283"/>
                  </a:lnTo>
                  <a:lnTo>
                    <a:pt x="218785" y="160740"/>
                  </a:lnTo>
                  <a:lnTo>
                    <a:pt x="228669" y="160517"/>
                  </a:lnTo>
                  <a:lnTo>
                    <a:pt x="266156" y="135924"/>
                  </a:lnTo>
                  <a:lnTo>
                    <a:pt x="290667" y="103044"/>
                  </a:lnTo>
                  <a:lnTo>
                    <a:pt x="292445" y="96402"/>
                  </a:lnTo>
                  <a:lnTo>
                    <a:pt x="291429" y="90700"/>
                  </a:lnTo>
                  <a:lnTo>
                    <a:pt x="272887" y="53133"/>
                  </a:lnTo>
                  <a:lnTo>
                    <a:pt x="229580" y="19224"/>
                  </a:lnTo>
                  <a:lnTo>
                    <a:pt x="201674" y="6403"/>
                  </a:lnTo>
                  <a:lnTo>
                    <a:pt x="173779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27391" y="1481327"/>
              <a:ext cx="129539" cy="128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33371" y="4488179"/>
              <a:ext cx="128015" cy="1295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96567" y="1367027"/>
              <a:ext cx="6079235" cy="33223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79498" y="4883011"/>
            <a:ext cx="94741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45">
                <a:solidFill>
                  <a:srgbClr val="757D34"/>
                </a:solidFill>
                <a:latin typeface="Arial"/>
                <a:cs typeface="Arial"/>
              </a:rPr>
              <a:t>IT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1</a:t>
            </a:r>
            <a:r>
              <a:rPr dirty="0" sz="1400" spc="-100">
                <a:solidFill>
                  <a:srgbClr val="757D34"/>
                </a:solidFill>
                <a:latin typeface="Arial"/>
                <a:cs typeface="Arial"/>
              </a:rPr>
              <a:t>91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5</a:t>
            </a:r>
            <a:r>
              <a:rPr dirty="0" sz="1400" spc="-20">
                <a:solidFill>
                  <a:srgbClr val="757D34"/>
                </a:solidFill>
                <a:latin typeface="Arial"/>
                <a:cs typeface="Arial"/>
              </a:rPr>
              <a:t>6</a:t>
            </a:r>
            <a:r>
              <a:rPr dirty="0" sz="1400" spc="40">
                <a:solidFill>
                  <a:srgbClr val="757D34"/>
                </a:solidFill>
                <a:latin typeface="Arial"/>
                <a:cs typeface="Arial"/>
              </a:rPr>
              <a:t>4</a:t>
            </a:r>
            <a:r>
              <a:rPr dirty="0" sz="1400" spc="30">
                <a:solidFill>
                  <a:srgbClr val="757D34"/>
                </a:solidFill>
                <a:latin typeface="Arial"/>
                <a:cs typeface="Arial"/>
              </a:rPr>
              <a:t>8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08552" y="4883011"/>
            <a:ext cx="15182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Dilitha</a:t>
            </a:r>
            <a:r>
              <a:rPr dirty="0" sz="1400" spc="-2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757D34"/>
                </a:solidFill>
                <a:latin typeface="Arial"/>
                <a:cs typeface="Arial"/>
              </a:rPr>
              <a:t>Ranjuna </a:t>
            </a:r>
            <a:r>
              <a:rPr dirty="0" sz="1400" spc="-125">
                <a:solidFill>
                  <a:srgbClr val="757D34"/>
                </a:solidFill>
                <a:latin typeface="Arial"/>
                <a:cs typeface="Arial"/>
              </a:rPr>
              <a:t>G.P.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37605" y="488301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1385569"/>
            <a:ext cx="7470775" cy="3757929"/>
            <a:chOff x="0" y="1385569"/>
            <a:chExt cx="7470775" cy="3757929"/>
          </a:xfrm>
        </p:grpSpPr>
        <p:sp>
          <p:nvSpPr>
            <p:cNvPr id="4" name="object 4"/>
            <p:cNvSpPr/>
            <p:nvPr/>
          </p:nvSpPr>
          <p:spPr>
            <a:xfrm>
              <a:off x="559358" y="1398269"/>
              <a:ext cx="6898640" cy="3368040"/>
            </a:xfrm>
            <a:custGeom>
              <a:avLst/>
              <a:gdLst/>
              <a:ahLst/>
              <a:cxnLst/>
              <a:rect l="l" t="t" r="r" b="b"/>
              <a:pathLst>
                <a:path w="6898640" h="3368040">
                  <a:moveTo>
                    <a:pt x="6898335" y="561340"/>
                  </a:moveTo>
                  <a:lnTo>
                    <a:pt x="6896265" y="512914"/>
                  </a:lnTo>
                  <a:lnTo>
                    <a:pt x="6890194" y="465620"/>
                  </a:lnTo>
                  <a:lnTo>
                    <a:pt x="6880288" y="419646"/>
                  </a:lnTo>
                  <a:lnTo>
                    <a:pt x="6866712" y="375145"/>
                  </a:lnTo>
                  <a:lnTo>
                    <a:pt x="6849618" y="332308"/>
                  </a:lnTo>
                  <a:lnTo>
                    <a:pt x="6829209" y="291274"/>
                  </a:lnTo>
                  <a:lnTo>
                    <a:pt x="6805625" y="252234"/>
                  </a:lnTo>
                  <a:lnTo>
                    <a:pt x="6779031" y="215341"/>
                  </a:lnTo>
                  <a:lnTo>
                    <a:pt x="6749631" y="180784"/>
                  </a:lnTo>
                  <a:lnTo>
                    <a:pt x="6717551" y="148704"/>
                  </a:lnTo>
                  <a:lnTo>
                    <a:pt x="6682994" y="119303"/>
                  </a:lnTo>
                  <a:lnTo>
                    <a:pt x="6646100" y="92710"/>
                  </a:lnTo>
                  <a:lnTo>
                    <a:pt x="6607061" y="69126"/>
                  </a:lnTo>
                  <a:lnTo>
                    <a:pt x="6566027" y="48717"/>
                  </a:lnTo>
                  <a:lnTo>
                    <a:pt x="6523190" y="31623"/>
                  </a:lnTo>
                  <a:lnTo>
                    <a:pt x="6478689" y="18046"/>
                  </a:lnTo>
                  <a:lnTo>
                    <a:pt x="6432715" y="8140"/>
                  </a:lnTo>
                  <a:lnTo>
                    <a:pt x="6385420" y="2070"/>
                  </a:lnTo>
                  <a:lnTo>
                    <a:pt x="6336995" y="0"/>
                  </a:lnTo>
                  <a:lnTo>
                    <a:pt x="688555" y="0"/>
                  </a:lnTo>
                  <a:lnTo>
                    <a:pt x="640118" y="2070"/>
                  </a:lnTo>
                  <a:lnTo>
                    <a:pt x="592823" y="8140"/>
                  </a:lnTo>
                  <a:lnTo>
                    <a:pt x="546836" y="18046"/>
                  </a:lnTo>
                  <a:lnTo>
                    <a:pt x="502348" y="31623"/>
                  </a:lnTo>
                  <a:lnTo>
                    <a:pt x="459498" y="48717"/>
                  </a:lnTo>
                  <a:lnTo>
                    <a:pt x="418465" y="69126"/>
                  </a:lnTo>
                  <a:lnTo>
                    <a:pt x="379425" y="92710"/>
                  </a:lnTo>
                  <a:lnTo>
                    <a:pt x="342531" y="119303"/>
                  </a:lnTo>
                  <a:lnTo>
                    <a:pt x="307975" y="148704"/>
                  </a:lnTo>
                  <a:lnTo>
                    <a:pt x="275894" y="180784"/>
                  </a:lnTo>
                  <a:lnTo>
                    <a:pt x="246481" y="215341"/>
                  </a:lnTo>
                  <a:lnTo>
                    <a:pt x="219900" y="252234"/>
                  </a:lnTo>
                  <a:lnTo>
                    <a:pt x="196316" y="291274"/>
                  </a:lnTo>
                  <a:lnTo>
                    <a:pt x="175895" y="332308"/>
                  </a:lnTo>
                  <a:lnTo>
                    <a:pt x="158813" y="375145"/>
                  </a:lnTo>
                  <a:lnTo>
                    <a:pt x="145237" y="419646"/>
                  </a:lnTo>
                  <a:lnTo>
                    <a:pt x="135331" y="465620"/>
                  </a:lnTo>
                  <a:lnTo>
                    <a:pt x="129260" y="512914"/>
                  </a:lnTo>
                  <a:lnTo>
                    <a:pt x="127203" y="561340"/>
                  </a:lnTo>
                  <a:lnTo>
                    <a:pt x="127203" y="2590342"/>
                  </a:lnTo>
                  <a:lnTo>
                    <a:pt x="87680" y="2531922"/>
                  </a:lnTo>
                  <a:lnTo>
                    <a:pt x="39573" y="2554909"/>
                  </a:lnTo>
                  <a:lnTo>
                    <a:pt x="7835" y="2578582"/>
                  </a:lnTo>
                  <a:lnTo>
                    <a:pt x="0" y="2590508"/>
                  </a:lnTo>
                  <a:lnTo>
                    <a:pt x="127203" y="2778531"/>
                  </a:lnTo>
                  <a:lnTo>
                    <a:pt x="127203" y="2806687"/>
                  </a:lnTo>
                  <a:lnTo>
                    <a:pt x="129260" y="2855125"/>
                  </a:lnTo>
                  <a:lnTo>
                    <a:pt x="135331" y="2902420"/>
                  </a:lnTo>
                  <a:lnTo>
                    <a:pt x="145237" y="2948406"/>
                  </a:lnTo>
                  <a:lnTo>
                    <a:pt x="158813" y="2992894"/>
                  </a:lnTo>
                  <a:lnTo>
                    <a:pt x="175895" y="3035744"/>
                  </a:lnTo>
                  <a:lnTo>
                    <a:pt x="196316" y="3076778"/>
                  </a:lnTo>
                  <a:lnTo>
                    <a:pt x="219900" y="3115818"/>
                  </a:lnTo>
                  <a:lnTo>
                    <a:pt x="246481" y="3152711"/>
                  </a:lnTo>
                  <a:lnTo>
                    <a:pt x="275894" y="3187268"/>
                  </a:lnTo>
                  <a:lnTo>
                    <a:pt x="307975" y="3219348"/>
                  </a:lnTo>
                  <a:lnTo>
                    <a:pt x="342531" y="3248761"/>
                  </a:lnTo>
                  <a:lnTo>
                    <a:pt x="379425" y="3275342"/>
                  </a:lnTo>
                  <a:lnTo>
                    <a:pt x="418465" y="3298926"/>
                  </a:lnTo>
                  <a:lnTo>
                    <a:pt x="459498" y="3319348"/>
                  </a:lnTo>
                  <a:lnTo>
                    <a:pt x="502348" y="3336429"/>
                  </a:lnTo>
                  <a:lnTo>
                    <a:pt x="546836" y="3350006"/>
                  </a:lnTo>
                  <a:lnTo>
                    <a:pt x="592823" y="3359912"/>
                  </a:lnTo>
                  <a:lnTo>
                    <a:pt x="640118" y="3365982"/>
                  </a:lnTo>
                  <a:lnTo>
                    <a:pt x="688555" y="3368040"/>
                  </a:lnTo>
                  <a:lnTo>
                    <a:pt x="6336995" y="3368040"/>
                  </a:lnTo>
                  <a:lnTo>
                    <a:pt x="6385420" y="3365982"/>
                  </a:lnTo>
                  <a:lnTo>
                    <a:pt x="6432715" y="3359912"/>
                  </a:lnTo>
                  <a:lnTo>
                    <a:pt x="6478689" y="3350006"/>
                  </a:lnTo>
                  <a:lnTo>
                    <a:pt x="6523190" y="3336429"/>
                  </a:lnTo>
                  <a:lnTo>
                    <a:pt x="6566027" y="3319348"/>
                  </a:lnTo>
                  <a:lnTo>
                    <a:pt x="6607061" y="3298926"/>
                  </a:lnTo>
                  <a:lnTo>
                    <a:pt x="6646100" y="3275342"/>
                  </a:lnTo>
                  <a:lnTo>
                    <a:pt x="6682994" y="3248761"/>
                  </a:lnTo>
                  <a:lnTo>
                    <a:pt x="6717551" y="3219348"/>
                  </a:lnTo>
                  <a:lnTo>
                    <a:pt x="6749631" y="3187268"/>
                  </a:lnTo>
                  <a:lnTo>
                    <a:pt x="6779031" y="3152711"/>
                  </a:lnTo>
                  <a:lnTo>
                    <a:pt x="6805625" y="3115818"/>
                  </a:lnTo>
                  <a:lnTo>
                    <a:pt x="6829209" y="3076778"/>
                  </a:lnTo>
                  <a:lnTo>
                    <a:pt x="6849618" y="3035744"/>
                  </a:lnTo>
                  <a:lnTo>
                    <a:pt x="6866712" y="2992894"/>
                  </a:lnTo>
                  <a:lnTo>
                    <a:pt x="6880288" y="2948406"/>
                  </a:lnTo>
                  <a:lnTo>
                    <a:pt x="6890194" y="2902420"/>
                  </a:lnTo>
                  <a:lnTo>
                    <a:pt x="6896265" y="2855125"/>
                  </a:lnTo>
                  <a:lnTo>
                    <a:pt x="6898335" y="2806687"/>
                  </a:lnTo>
                  <a:lnTo>
                    <a:pt x="6898335" y="56134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6562" y="1398269"/>
              <a:ext cx="6771640" cy="3368040"/>
            </a:xfrm>
            <a:custGeom>
              <a:avLst/>
              <a:gdLst/>
              <a:ahLst/>
              <a:cxnLst/>
              <a:rect l="l" t="t" r="r" b="b"/>
              <a:pathLst>
                <a:path w="6771640" h="3368040">
                  <a:moveTo>
                    <a:pt x="0" y="561339"/>
                  </a:moveTo>
                  <a:lnTo>
                    <a:pt x="2060" y="512907"/>
                  </a:lnTo>
                  <a:lnTo>
                    <a:pt x="8129" y="465618"/>
                  </a:lnTo>
                  <a:lnTo>
                    <a:pt x="18038" y="419641"/>
                  </a:lnTo>
                  <a:lnTo>
                    <a:pt x="31619" y="375145"/>
                  </a:lnTo>
                  <a:lnTo>
                    <a:pt x="48703" y="332298"/>
                  </a:lnTo>
                  <a:lnTo>
                    <a:pt x="69121" y="291269"/>
                  </a:lnTo>
                  <a:lnTo>
                    <a:pt x="92706" y="252227"/>
                  </a:lnTo>
                  <a:lnTo>
                    <a:pt x="119288" y="215339"/>
                  </a:lnTo>
                  <a:lnTo>
                    <a:pt x="148700" y="180775"/>
                  </a:lnTo>
                  <a:lnTo>
                    <a:pt x="180772" y="148703"/>
                  </a:lnTo>
                  <a:lnTo>
                    <a:pt x="215336" y="119291"/>
                  </a:lnTo>
                  <a:lnTo>
                    <a:pt x="252224" y="92709"/>
                  </a:lnTo>
                  <a:lnTo>
                    <a:pt x="291268" y="69123"/>
                  </a:lnTo>
                  <a:lnTo>
                    <a:pt x="332298" y="48704"/>
                  </a:lnTo>
                  <a:lnTo>
                    <a:pt x="375146" y="31620"/>
                  </a:lnTo>
                  <a:lnTo>
                    <a:pt x="419644" y="18039"/>
                  </a:lnTo>
                  <a:lnTo>
                    <a:pt x="465624" y="8129"/>
                  </a:lnTo>
                  <a:lnTo>
                    <a:pt x="512916" y="2060"/>
                  </a:lnTo>
                  <a:lnTo>
                    <a:pt x="561352" y="0"/>
                  </a:lnTo>
                  <a:lnTo>
                    <a:pt x="6209792" y="0"/>
                  </a:lnTo>
                  <a:lnTo>
                    <a:pt x="6258224" y="2060"/>
                  </a:lnTo>
                  <a:lnTo>
                    <a:pt x="6305513" y="8129"/>
                  </a:lnTo>
                  <a:lnTo>
                    <a:pt x="6351490" y="18039"/>
                  </a:lnTo>
                  <a:lnTo>
                    <a:pt x="6395986" y="31620"/>
                  </a:lnTo>
                  <a:lnTo>
                    <a:pt x="6438833" y="48704"/>
                  </a:lnTo>
                  <a:lnTo>
                    <a:pt x="6479862" y="69123"/>
                  </a:lnTo>
                  <a:lnTo>
                    <a:pt x="6518904" y="92709"/>
                  </a:lnTo>
                  <a:lnTo>
                    <a:pt x="6555792" y="119291"/>
                  </a:lnTo>
                  <a:lnTo>
                    <a:pt x="6590356" y="148703"/>
                  </a:lnTo>
                  <a:lnTo>
                    <a:pt x="6622428" y="180775"/>
                  </a:lnTo>
                  <a:lnTo>
                    <a:pt x="6651840" y="215339"/>
                  </a:lnTo>
                  <a:lnTo>
                    <a:pt x="6678422" y="252227"/>
                  </a:lnTo>
                  <a:lnTo>
                    <a:pt x="6702008" y="291269"/>
                  </a:lnTo>
                  <a:lnTo>
                    <a:pt x="6722427" y="332298"/>
                  </a:lnTo>
                  <a:lnTo>
                    <a:pt x="6739511" y="375145"/>
                  </a:lnTo>
                  <a:lnTo>
                    <a:pt x="6753092" y="419641"/>
                  </a:lnTo>
                  <a:lnTo>
                    <a:pt x="6763002" y="465618"/>
                  </a:lnTo>
                  <a:lnTo>
                    <a:pt x="6769071" y="512907"/>
                  </a:lnTo>
                  <a:lnTo>
                    <a:pt x="6771132" y="561339"/>
                  </a:lnTo>
                  <a:lnTo>
                    <a:pt x="6771132" y="2806687"/>
                  </a:lnTo>
                  <a:lnTo>
                    <a:pt x="6769071" y="2855123"/>
                  </a:lnTo>
                  <a:lnTo>
                    <a:pt x="6763002" y="2902415"/>
                  </a:lnTo>
                  <a:lnTo>
                    <a:pt x="6753092" y="2948395"/>
                  </a:lnTo>
                  <a:lnTo>
                    <a:pt x="6739511" y="2992893"/>
                  </a:lnTo>
                  <a:lnTo>
                    <a:pt x="6722427" y="3035741"/>
                  </a:lnTo>
                  <a:lnTo>
                    <a:pt x="6702008" y="3076771"/>
                  </a:lnTo>
                  <a:lnTo>
                    <a:pt x="6678422" y="3115815"/>
                  </a:lnTo>
                  <a:lnTo>
                    <a:pt x="6651840" y="3152703"/>
                  </a:lnTo>
                  <a:lnTo>
                    <a:pt x="6622428" y="3187267"/>
                  </a:lnTo>
                  <a:lnTo>
                    <a:pt x="6590356" y="3219339"/>
                  </a:lnTo>
                  <a:lnTo>
                    <a:pt x="6555792" y="3248751"/>
                  </a:lnTo>
                  <a:lnTo>
                    <a:pt x="6518904" y="3275333"/>
                  </a:lnTo>
                  <a:lnTo>
                    <a:pt x="6479862" y="3298918"/>
                  </a:lnTo>
                  <a:lnTo>
                    <a:pt x="6438833" y="3319336"/>
                  </a:lnTo>
                  <a:lnTo>
                    <a:pt x="6395986" y="3336420"/>
                  </a:lnTo>
                  <a:lnTo>
                    <a:pt x="6351490" y="3350001"/>
                  </a:lnTo>
                  <a:lnTo>
                    <a:pt x="6305513" y="3359910"/>
                  </a:lnTo>
                  <a:lnTo>
                    <a:pt x="6258224" y="3365979"/>
                  </a:lnTo>
                  <a:lnTo>
                    <a:pt x="6209792" y="3368040"/>
                  </a:lnTo>
                  <a:lnTo>
                    <a:pt x="561352" y="3368040"/>
                  </a:lnTo>
                  <a:lnTo>
                    <a:pt x="512916" y="3365979"/>
                  </a:lnTo>
                  <a:lnTo>
                    <a:pt x="465624" y="3359910"/>
                  </a:lnTo>
                  <a:lnTo>
                    <a:pt x="419644" y="3350001"/>
                  </a:lnTo>
                  <a:lnTo>
                    <a:pt x="375146" y="3336420"/>
                  </a:lnTo>
                  <a:lnTo>
                    <a:pt x="332298" y="3319336"/>
                  </a:lnTo>
                  <a:lnTo>
                    <a:pt x="291268" y="3298918"/>
                  </a:lnTo>
                  <a:lnTo>
                    <a:pt x="252224" y="3275333"/>
                  </a:lnTo>
                  <a:lnTo>
                    <a:pt x="215336" y="3248751"/>
                  </a:lnTo>
                  <a:lnTo>
                    <a:pt x="180772" y="3219339"/>
                  </a:lnTo>
                  <a:lnTo>
                    <a:pt x="148700" y="3187267"/>
                  </a:lnTo>
                  <a:lnTo>
                    <a:pt x="119288" y="3152703"/>
                  </a:lnTo>
                  <a:lnTo>
                    <a:pt x="92706" y="3115815"/>
                  </a:lnTo>
                  <a:lnTo>
                    <a:pt x="69121" y="3076771"/>
                  </a:lnTo>
                  <a:lnTo>
                    <a:pt x="48703" y="3035741"/>
                  </a:lnTo>
                  <a:lnTo>
                    <a:pt x="31619" y="2992893"/>
                  </a:lnTo>
                  <a:lnTo>
                    <a:pt x="18038" y="2948395"/>
                  </a:lnTo>
                  <a:lnTo>
                    <a:pt x="8129" y="2902415"/>
                  </a:lnTo>
                  <a:lnTo>
                    <a:pt x="2060" y="2855123"/>
                  </a:lnTo>
                  <a:lnTo>
                    <a:pt x="0" y="2806687"/>
                  </a:lnTo>
                  <a:lnTo>
                    <a:pt x="0" y="561339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152425" y="4471355"/>
              <a:ext cx="292735" cy="317500"/>
            </a:xfrm>
            <a:custGeom>
              <a:avLst/>
              <a:gdLst/>
              <a:ahLst/>
              <a:cxnLst/>
              <a:rect l="l" t="t" r="r" b="b"/>
              <a:pathLst>
                <a:path w="292735" h="317500">
                  <a:moveTo>
                    <a:pt x="173779" y="0"/>
                  </a:moveTo>
                  <a:lnTo>
                    <a:pt x="118074" y="6435"/>
                  </a:lnTo>
                  <a:lnTo>
                    <a:pt x="67210" y="36552"/>
                  </a:lnTo>
                  <a:lnTo>
                    <a:pt x="26253" y="88338"/>
                  </a:lnTo>
                  <a:lnTo>
                    <a:pt x="2599" y="149250"/>
                  </a:lnTo>
                  <a:lnTo>
                    <a:pt x="0" y="178427"/>
                  </a:lnTo>
                  <a:lnTo>
                    <a:pt x="3520" y="206752"/>
                  </a:lnTo>
                  <a:lnTo>
                    <a:pt x="25634" y="255595"/>
                  </a:lnTo>
                  <a:lnTo>
                    <a:pt x="65369" y="290522"/>
                  </a:lnTo>
                  <a:lnTo>
                    <a:pt x="111406" y="311157"/>
                  </a:lnTo>
                  <a:lnTo>
                    <a:pt x="152110" y="317153"/>
                  </a:lnTo>
                  <a:lnTo>
                    <a:pt x="155031" y="316049"/>
                  </a:lnTo>
                  <a:lnTo>
                    <a:pt x="173394" y="279626"/>
                  </a:lnTo>
                  <a:lnTo>
                    <a:pt x="184400" y="242130"/>
                  </a:lnTo>
                  <a:lnTo>
                    <a:pt x="183899" y="235061"/>
                  </a:lnTo>
                  <a:lnTo>
                    <a:pt x="181066" y="231187"/>
                  </a:lnTo>
                  <a:lnTo>
                    <a:pt x="169564" y="230410"/>
                  </a:lnTo>
                  <a:lnTo>
                    <a:pt x="157730" y="227774"/>
                  </a:lnTo>
                  <a:lnTo>
                    <a:pt x="145561" y="223275"/>
                  </a:lnTo>
                  <a:lnTo>
                    <a:pt x="133060" y="216912"/>
                  </a:lnTo>
                  <a:lnTo>
                    <a:pt x="117824" y="203834"/>
                  </a:lnTo>
                  <a:lnTo>
                    <a:pt x="111184" y="187096"/>
                  </a:lnTo>
                  <a:lnTo>
                    <a:pt x="113164" y="166695"/>
                  </a:lnTo>
                  <a:lnTo>
                    <a:pt x="131978" y="129676"/>
                  </a:lnTo>
                  <a:lnTo>
                    <a:pt x="164359" y="103742"/>
                  </a:lnTo>
                  <a:lnTo>
                    <a:pt x="171779" y="102730"/>
                  </a:lnTo>
                  <a:lnTo>
                    <a:pt x="178698" y="103551"/>
                  </a:lnTo>
                  <a:lnTo>
                    <a:pt x="206339" y="145818"/>
                  </a:lnTo>
                  <a:lnTo>
                    <a:pt x="207736" y="152269"/>
                  </a:lnTo>
                  <a:lnTo>
                    <a:pt x="209768" y="156257"/>
                  </a:lnTo>
                  <a:lnTo>
                    <a:pt x="217261" y="160283"/>
                  </a:lnTo>
                  <a:lnTo>
                    <a:pt x="218785" y="160740"/>
                  </a:lnTo>
                  <a:lnTo>
                    <a:pt x="228669" y="160517"/>
                  </a:lnTo>
                  <a:lnTo>
                    <a:pt x="266156" y="135924"/>
                  </a:lnTo>
                  <a:lnTo>
                    <a:pt x="290667" y="103044"/>
                  </a:lnTo>
                  <a:lnTo>
                    <a:pt x="292445" y="96402"/>
                  </a:lnTo>
                  <a:lnTo>
                    <a:pt x="291429" y="90700"/>
                  </a:lnTo>
                  <a:lnTo>
                    <a:pt x="272887" y="53133"/>
                  </a:lnTo>
                  <a:lnTo>
                    <a:pt x="229580" y="19224"/>
                  </a:lnTo>
                  <a:lnTo>
                    <a:pt x="201674" y="6403"/>
                  </a:lnTo>
                  <a:lnTo>
                    <a:pt x="173779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27391" y="1481327"/>
              <a:ext cx="129539" cy="128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3543" y="2881883"/>
              <a:ext cx="128015" cy="1280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33371" y="4488180"/>
              <a:ext cx="128015" cy="129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4765547"/>
              <a:ext cx="1923287" cy="3779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62934" y="596900"/>
            <a:ext cx="18307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>
                <a:solidFill>
                  <a:srgbClr val="6D772C"/>
                </a:solidFill>
              </a:rPr>
              <a:t>R</a:t>
            </a:r>
            <a:r>
              <a:rPr dirty="0" spc="-260">
                <a:solidFill>
                  <a:srgbClr val="6D772C"/>
                </a:solidFill>
              </a:rPr>
              <a:t>e</a:t>
            </a:r>
            <a:r>
              <a:rPr dirty="0" spc="95">
                <a:solidFill>
                  <a:srgbClr val="6D772C"/>
                </a:solidFill>
              </a:rPr>
              <a:t>fe</a:t>
            </a:r>
            <a:r>
              <a:rPr dirty="0" spc="80">
                <a:solidFill>
                  <a:srgbClr val="6D772C"/>
                </a:solidFill>
              </a:rPr>
              <a:t>r</a:t>
            </a:r>
            <a:r>
              <a:rPr dirty="0" spc="-114">
                <a:solidFill>
                  <a:srgbClr val="6D772C"/>
                </a:solidFill>
              </a:rPr>
              <a:t>e</a:t>
            </a:r>
            <a:r>
              <a:rPr dirty="0" spc="-110">
                <a:solidFill>
                  <a:srgbClr val="6D772C"/>
                </a:solidFill>
              </a:rPr>
              <a:t>n</a:t>
            </a:r>
            <a:r>
              <a:rPr dirty="0" spc="-200">
                <a:solidFill>
                  <a:srgbClr val="6D772C"/>
                </a:solidFill>
              </a:rPr>
              <a:t>ces</a:t>
            </a:r>
          </a:p>
        </p:txBody>
      </p:sp>
      <p:sp>
        <p:nvSpPr>
          <p:cNvPr id="12" name="object 12"/>
          <p:cNvSpPr/>
          <p:nvPr/>
        </p:nvSpPr>
        <p:spPr>
          <a:xfrm>
            <a:off x="8229250" y="1627346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4" y="87026"/>
                </a:moveTo>
                <a:lnTo>
                  <a:pt x="113379" y="87026"/>
                </a:lnTo>
                <a:lnTo>
                  <a:pt x="117570" y="88931"/>
                </a:lnTo>
                <a:lnTo>
                  <a:pt x="121888" y="90709"/>
                </a:lnTo>
                <a:lnTo>
                  <a:pt x="125571" y="96678"/>
                </a:lnTo>
                <a:lnTo>
                  <a:pt x="128619" y="106838"/>
                </a:lnTo>
                <a:lnTo>
                  <a:pt x="130524" y="112680"/>
                </a:lnTo>
                <a:lnTo>
                  <a:pt x="98520" y="122586"/>
                </a:lnTo>
                <a:lnTo>
                  <a:pt x="50704" y="144089"/>
                </a:lnTo>
                <a:lnTo>
                  <a:pt x="20796" y="172974"/>
                </a:lnTo>
                <a:lnTo>
                  <a:pt x="8794" y="209240"/>
                </a:lnTo>
                <a:lnTo>
                  <a:pt x="14700" y="252888"/>
                </a:lnTo>
                <a:lnTo>
                  <a:pt x="34036" y="289179"/>
                </a:lnTo>
                <a:lnTo>
                  <a:pt x="66135" y="315372"/>
                </a:lnTo>
                <a:lnTo>
                  <a:pt x="105695" y="327929"/>
                </a:lnTo>
                <a:lnTo>
                  <a:pt x="126178" y="327749"/>
                </a:lnTo>
                <a:lnTo>
                  <a:pt x="172852" y="312937"/>
                </a:lnTo>
                <a:lnTo>
                  <a:pt x="209186" y="283081"/>
                </a:lnTo>
                <a:lnTo>
                  <a:pt x="219805" y="263556"/>
                </a:lnTo>
                <a:lnTo>
                  <a:pt x="310600" y="263556"/>
                </a:lnTo>
                <a:lnTo>
                  <a:pt x="312981" y="259234"/>
                </a:lnTo>
                <a:lnTo>
                  <a:pt x="315817" y="248824"/>
                </a:lnTo>
                <a:lnTo>
                  <a:pt x="317172" y="237539"/>
                </a:lnTo>
                <a:lnTo>
                  <a:pt x="317191" y="233838"/>
                </a:lnTo>
                <a:lnTo>
                  <a:pt x="139160" y="233838"/>
                </a:lnTo>
                <a:lnTo>
                  <a:pt x="132556" y="233457"/>
                </a:lnTo>
                <a:lnTo>
                  <a:pt x="126460" y="230409"/>
                </a:lnTo>
                <a:lnTo>
                  <a:pt x="120364" y="227488"/>
                </a:lnTo>
                <a:lnTo>
                  <a:pt x="116046" y="221646"/>
                </a:lnTo>
                <a:lnTo>
                  <a:pt x="113379" y="213137"/>
                </a:lnTo>
                <a:lnTo>
                  <a:pt x="111379" y="200661"/>
                </a:lnTo>
                <a:lnTo>
                  <a:pt x="113950" y="190484"/>
                </a:lnTo>
                <a:lnTo>
                  <a:pt x="121094" y="182616"/>
                </a:lnTo>
                <a:lnTo>
                  <a:pt x="132810" y="177069"/>
                </a:lnTo>
                <a:lnTo>
                  <a:pt x="149066" y="171989"/>
                </a:lnTo>
                <a:lnTo>
                  <a:pt x="258215" y="171989"/>
                </a:lnTo>
                <a:lnTo>
                  <a:pt x="231694" y="87026"/>
                </a:lnTo>
                <a:close/>
              </a:path>
              <a:path w="317500" h="328294">
                <a:moveTo>
                  <a:pt x="310600" y="263556"/>
                </a:moveTo>
                <a:lnTo>
                  <a:pt x="219805" y="263556"/>
                </a:lnTo>
                <a:lnTo>
                  <a:pt x="225012" y="269144"/>
                </a:lnTo>
                <a:lnTo>
                  <a:pt x="231235" y="273335"/>
                </a:lnTo>
                <a:lnTo>
                  <a:pt x="238474" y="276256"/>
                </a:lnTo>
                <a:lnTo>
                  <a:pt x="251170" y="280398"/>
                </a:lnTo>
                <a:lnTo>
                  <a:pt x="264699" y="281955"/>
                </a:lnTo>
                <a:lnTo>
                  <a:pt x="279086" y="280918"/>
                </a:lnTo>
                <a:lnTo>
                  <a:pt x="294354" y="277272"/>
                </a:lnTo>
                <a:lnTo>
                  <a:pt x="302261" y="273434"/>
                </a:lnTo>
                <a:lnTo>
                  <a:pt x="308467" y="267430"/>
                </a:lnTo>
                <a:lnTo>
                  <a:pt x="310600" y="263556"/>
                </a:lnTo>
                <a:close/>
              </a:path>
              <a:path w="317500" h="328294">
                <a:moveTo>
                  <a:pt x="258215" y="171989"/>
                </a:moveTo>
                <a:lnTo>
                  <a:pt x="149066" y="171989"/>
                </a:lnTo>
                <a:lnTo>
                  <a:pt x="163036" y="216820"/>
                </a:lnTo>
                <a:lnTo>
                  <a:pt x="159099" y="224440"/>
                </a:lnTo>
                <a:lnTo>
                  <a:pt x="153511" y="229393"/>
                </a:lnTo>
                <a:lnTo>
                  <a:pt x="146272" y="231552"/>
                </a:lnTo>
                <a:lnTo>
                  <a:pt x="139160" y="233838"/>
                </a:lnTo>
                <a:lnTo>
                  <a:pt x="317191" y="233838"/>
                </a:lnTo>
                <a:lnTo>
                  <a:pt x="317230" y="226552"/>
                </a:lnTo>
                <a:lnTo>
                  <a:pt x="306371" y="187785"/>
                </a:lnTo>
                <a:lnTo>
                  <a:pt x="297324" y="174656"/>
                </a:lnTo>
                <a:lnTo>
                  <a:pt x="259048" y="174656"/>
                </a:lnTo>
                <a:lnTo>
                  <a:pt x="258215" y="171989"/>
                </a:lnTo>
                <a:close/>
              </a:path>
              <a:path w="317500" h="328294">
                <a:moveTo>
                  <a:pt x="285464" y="166401"/>
                </a:moveTo>
                <a:lnTo>
                  <a:pt x="259048" y="174656"/>
                </a:lnTo>
                <a:lnTo>
                  <a:pt x="297324" y="174656"/>
                </a:lnTo>
                <a:lnTo>
                  <a:pt x="291814" y="168687"/>
                </a:lnTo>
                <a:lnTo>
                  <a:pt x="285464" y="166401"/>
                </a:lnTo>
                <a:close/>
              </a:path>
              <a:path w="317500" h="328294">
                <a:moveTo>
                  <a:pt x="142795" y="0"/>
                </a:moveTo>
                <a:lnTo>
                  <a:pt x="91281" y="8667"/>
                </a:lnTo>
                <a:lnTo>
                  <a:pt x="40703" y="28479"/>
                </a:lnTo>
                <a:lnTo>
                  <a:pt x="4794" y="51720"/>
                </a:lnTo>
                <a:lnTo>
                  <a:pt x="0" y="62468"/>
                </a:lnTo>
                <a:lnTo>
                  <a:pt x="257" y="69740"/>
                </a:lnTo>
                <a:lnTo>
                  <a:pt x="21917" y="109035"/>
                </a:lnTo>
                <a:lnTo>
                  <a:pt x="33369" y="120681"/>
                </a:lnTo>
                <a:lnTo>
                  <a:pt x="51272" y="110585"/>
                </a:lnTo>
                <a:lnTo>
                  <a:pt x="67246" y="102393"/>
                </a:lnTo>
                <a:lnTo>
                  <a:pt x="81268" y="96107"/>
                </a:lnTo>
                <a:lnTo>
                  <a:pt x="93313" y="91725"/>
                </a:lnTo>
                <a:lnTo>
                  <a:pt x="105251" y="87915"/>
                </a:lnTo>
                <a:lnTo>
                  <a:pt x="113379" y="87026"/>
                </a:lnTo>
                <a:lnTo>
                  <a:pt x="231694" y="87026"/>
                </a:lnTo>
                <a:lnTo>
                  <a:pt x="230346" y="82708"/>
                </a:lnTo>
                <a:lnTo>
                  <a:pt x="209851" y="38115"/>
                </a:lnTo>
                <a:lnTo>
                  <a:pt x="181451" y="10191"/>
                </a:lnTo>
                <a:lnTo>
                  <a:pt x="163736" y="2738"/>
                </a:lnTo>
                <a:lnTo>
                  <a:pt x="14279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7539228" y="2071116"/>
            <a:ext cx="1231900" cy="2043430"/>
            <a:chOff x="7539228" y="2071116"/>
            <a:chExt cx="1231900" cy="2043430"/>
          </a:xfrm>
        </p:grpSpPr>
        <p:sp>
          <p:nvSpPr>
            <p:cNvPr id="15" name="object 15"/>
            <p:cNvSpPr/>
            <p:nvPr/>
          </p:nvSpPr>
          <p:spPr>
            <a:xfrm>
              <a:off x="8641080" y="3262883"/>
              <a:ext cx="129540" cy="1295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539228" y="2071116"/>
              <a:ext cx="1203198" cy="20429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66978" y="1481074"/>
            <a:ext cx="6579234" cy="3227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0510" marR="5080" indent="-270510">
              <a:lnSpc>
                <a:spcPct val="100000"/>
              </a:lnSpc>
              <a:spcBef>
                <a:spcPts val="105"/>
              </a:spcBef>
              <a:buAutoNum type="arabicPlain"/>
              <a:tabLst>
                <a:tab pos="270510" algn="l"/>
              </a:tabLst>
            </a:pPr>
            <a:r>
              <a:rPr dirty="0" sz="1400" spc="20" b="0">
                <a:solidFill>
                  <a:srgbClr val="757D34"/>
                </a:solidFill>
                <a:latin typeface="Lato Light"/>
                <a:cs typeface="Lato Light"/>
              </a:rPr>
              <a:t>Paliwal,</a:t>
            </a:r>
            <a:r>
              <a:rPr dirty="0" sz="1400" spc="-5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b="0">
                <a:solidFill>
                  <a:srgbClr val="757D34"/>
                </a:solidFill>
                <a:latin typeface="Lato Light"/>
                <a:cs typeface="Lato Light"/>
              </a:rPr>
              <a:t>S.</a:t>
            </a:r>
            <a:r>
              <a:rPr dirty="0" sz="1400" spc="-1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5" b="0">
                <a:solidFill>
                  <a:srgbClr val="757D34"/>
                </a:solidFill>
                <a:latin typeface="Lato Light"/>
                <a:cs typeface="Lato Light"/>
              </a:rPr>
              <a:t>S.,</a:t>
            </a:r>
            <a:r>
              <a:rPr dirty="0" sz="1400" spc="-2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Vishwanath,</a:t>
            </a:r>
            <a:r>
              <a:rPr dirty="0" sz="1400" spc="-5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Rahul,</a:t>
            </a:r>
            <a:r>
              <a:rPr dirty="0" sz="1400" spc="-3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R.,</a:t>
            </a:r>
            <a:r>
              <a:rPr dirty="0" sz="1400" spc="-4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Sharma,</a:t>
            </a:r>
            <a:r>
              <a:rPr dirty="0" sz="1400" spc="-1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M.,</a:t>
            </a:r>
            <a:r>
              <a:rPr dirty="0" sz="1400" spc="-4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757D34"/>
                </a:solidFill>
                <a:latin typeface="Lato Light"/>
                <a:cs typeface="Lato Light"/>
              </a:rPr>
              <a:t>&amp;</a:t>
            </a:r>
            <a:r>
              <a:rPr dirty="0" sz="1400" spc="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757D34"/>
                </a:solidFill>
                <a:latin typeface="Lato Light"/>
                <a:cs typeface="Lato Light"/>
              </a:rPr>
              <a:t>Vig,</a:t>
            </a:r>
            <a:r>
              <a:rPr dirty="0" sz="1400" spc="-2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5" b="0">
                <a:solidFill>
                  <a:srgbClr val="757D34"/>
                </a:solidFill>
                <a:latin typeface="Lato Light"/>
                <a:cs typeface="Lato Light"/>
              </a:rPr>
              <a:t>L.</a:t>
            </a:r>
            <a:r>
              <a:rPr dirty="0" sz="1400" spc="-1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5" b="0">
                <a:solidFill>
                  <a:srgbClr val="757D34"/>
                </a:solidFill>
                <a:latin typeface="Lato Light"/>
                <a:cs typeface="Lato Light"/>
              </a:rPr>
              <a:t>(2019).</a:t>
            </a:r>
            <a:r>
              <a:rPr dirty="0" sz="1400" spc="-2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TableNet:</a:t>
            </a:r>
            <a:r>
              <a:rPr dirty="0" sz="1400" spc="-4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Deep 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learning model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for end-to-end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table detection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and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tabular data extraction from 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scanned</a:t>
            </a:r>
            <a:r>
              <a:rPr dirty="0" sz="1400" spc="-5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document</a:t>
            </a:r>
            <a:r>
              <a:rPr dirty="0" sz="1400" spc="-4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images.</a:t>
            </a:r>
            <a:r>
              <a:rPr dirty="0" sz="1400" spc="-4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b="0">
                <a:solidFill>
                  <a:srgbClr val="757D34"/>
                </a:solidFill>
                <a:latin typeface="Lato Light"/>
                <a:cs typeface="Lato Light"/>
              </a:rPr>
              <a:t>2019</a:t>
            </a:r>
            <a:r>
              <a:rPr dirty="0" sz="1400" spc="-3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International</a:t>
            </a:r>
            <a:r>
              <a:rPr dirty="0" sz="1400" spc="-5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5" b="0">
                <a:solidFill>
                  <a:srgbClr val="757D34"/>
                </a:solidFill>
                <a:latin typeface="Lato Light"/>
                <a:cs typeface="Lato Light"/>
              </a:rPr>
              <a:t>Conference</a:t>
            </a:r>
            <a:r>
              <a:rPr dirty="0" sz="1400" spc="-5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on</a:t>
            </a:r>
            <a:r>
              <a:rPr dirty="0" sz="1400" spc="-1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Document</a:t>
            </a:r>
            <a:endParaRPr sz="1400">
              <a:latin typeface="Lato Light"/>
              <a:cs typeface="Lato Light"/>
            </a:endParaRPr>
          </a:p>
          <a:p>
            <a:pPr marL="12700">
              <a:lnSpc>
                <a:spcPct val="100000"/>
              </a:lnSpc>
            </a:pP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Analysis</a:t>
            </a:r>
            <a:endParaRPr sz="1400">
              <a:latin typeface="Lato Light"/>
              <a:cs typeface="Lato Light"/>
            </a:endParaRPr>
          </a:p>
          <a:p>
            <a:pPr marL="334010">
              <a:lnSpc>
                <a:spcPct val="100000"/>
              </a:lnSpc>
            </a:pP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and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Recognition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(ICDAR),</a:t>
            </a:r>
            <a:r>
              <a:rPr dirty="0" sz="1400" spc="-12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-10" b="0">
                <a:solidFill>
                  <a:srgbClr val="757D34"/>
                </a:solidFill>
                <a:latin typeface="Lato Light"/>
                <a:cs typeface="Lato Light"/>
              </a:rPr>
              <a:t>128</a:t>
            </a:r>
            <a:r>
              <a:rPr dirty="0" sz="1400" spc="-10">
                <a:solidFill>
                  <a:srgbClr val="757D34"/>
                </a:solidFill>
                <a:latin typeface="Verdana"/>
                <a:cs typeface="Verdana"/>
              </a:rPr>
              <a:t>–</a:t>
            </a:r>
            <a:r>
              <a:rPr dirty="0" sz="1400" spc="-10" b="0">
                <a:solidFill>
                  <a:srgbClr val="757D34"/>
                </a:solidFill>
                <a:latin typeface="Lato Light"/>
                <a:cs typeface="Lato Light"/>
              </a:rPr>
              <a:t>133.</a:t>
            </a:r>
            <a:endParaRPr sz="1400">
              <a:latin typeface="Lato Light"/>
              <a:cs typeface="Lato Light"/>
            </a:endParaRPr>
          </a:p>
          <a:p>
            <a:pPr>
              <a:lnSpc>
                <a:spcPct val="100000"/>
              </a:lnSpc>
            </a:pPr>
            <a:endParaRPr sz="1400">
              <a:latin typeface="Lato Light"/>
              <a:cs typeface="Lato Light"/>
            </a:endParaRPr>
          </a:p>
          <a:p>
            <a:pPr marL="12700" marR="271145">
              <a:lnSpc>
                <a:spcPct val="100000"/>
              </a:lnSpc>
              <a:buAutoNum type="arabicPlain" startAt="2"/>
              <a:tabLst>
                <a:tab pos="270510" algn="l"/>
              </a:tabLst>
            </a:pPr>
            <a:r>
              <a:rPr dirty="0" sz="1400" spc="20" b="0">
                <a:solidFill>
                  <a:srgbClr val="757D34"/>
                </a:solidFill>
                <a:latin typeface="Lato Light"/>
                <a:cs typeface="Lato Light"/>
              </a:rPr>
              <a:t>Balaji,</a:t>
            </a:r>
            <a:r>
              <a:rPr dirty="0" sz="1400" spc="-4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A.,</a:t>
            </a:r>
            <a:r>
              <a:rPr dirty="0" sz="1400" spc="-4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Ramanathan,</a:t>
            </a:r>
            <a:r>
              <a:rPr dirty="0" sz="1400" spc="-3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T.,</a:t>
            </a:r>
            <a:r>
              <a:rPr dirty="0" sz="1400" spc="-4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757D34"/>
                </a:solidFill>
                <a:latin typeface="Lato Light"/>
                <a:cs typeface="Lato Light"/>
              </a:rPr>
              <a:t>&amp;</a:t>
            </a:r>
            <a:r>
              <a:rPr dirty="0" sz="1400" spc="-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Sonathi,</a:t>
            </a:r>
            <a:r>
              <a:rPr dirty="0" sz="1400" spc="-2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V.</a:t>
            </a:r>
            <a:r>
              <a:rPr dirty="0" sz="1400" spc="-3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5" b="0">
                <a:solidFill>
                  <a:srgbClr val="757D34"/>
                </a:solidFill>
                <a:latin typeface="Lato Light"/>
                <a:cs typeface="Lato Light"/>
              </a:rPr>
              <a:t>(2018).</a:t>
            </a:r>
            <a:r>
              <a:rPr dirty="0" sz="1400" spc="-3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Chart-Text:</a:t>
            </a:r>
            <a:r>
              <a:rPr dirty="0" sz="1400" spc="-4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30" b="0">
                <a:solidFill>
                  <a:srgbClr val="757D34"/>
                </a:solidFill>
                <a:latin typeface="Lato Light"/>
                <a:cs typeface="Lato Light"/>
              </a:rPr>
              <a:t>A</a:t>
            </a:r>
            <a:r>
              <a:rPr dirty="0" sz="1400" spc="-1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fully</a:t>
            </a:r>
            <a:r>
              <a:rPr dirty="0" sz="1400" spc="-5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automated  chart</a:t>
            </a:r>
            <a:endParaRPr sz="1400">
              <a:latin typeface="Lato Light"/>
              <a:cs typeface="Lato Light"/>
            </a:endParaRPr>
          </a:p>
          <a:p>
            <a:pPr marL="334010">
              <a:lnSpc>
                <a:spcPct val="100000"/>
              </a:lnSpc>
            </a:pP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image descriptor. </a:t>
            </a:r>
            <a:r>
              <a:rPr dirty="0" sz="1400" spc="20" b="0">
                <a:solidFill>
                  <a:srgbClr val="757D34"/>
                </a:solidFill>
                <a:latin typeface="Lato Light"/>
                <a:cs typeface="Lato Light"/>
              </a:rPr>
              <a:t>In arXiv </a:t>
            </a:r>
            <a:r>
              <a:rPr dirty="0" sz="1400" spc="5" b="0">
                <a:solidFill>
                  <a:srgbClr val="757D34"/>
                </a:solidFill>
                <a:latin typeface="Lato Light"/>
                <a:cs typeface="Lato Light"/>
              </a:rPr>
              <a:t>[cs.CV].</a:t>
            </a:r>
            <a:r>
              <a:rPr dirty="0" sz="1400" spc="-21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  <a:hlinkClick r:id="rId9"/>
              </a:rPr>
              <a:t>http://arxiv.org/abs/1812.10636</a:t>
            </a:r>
            <a:endParaRPr sz="1400">
              <a:latin typeface="Lato Light"/>
              <a:cs typeface="Lato Light"/>
            </a:endParaRPr>
          </a:p>
          <a:p>
            <a:pPr>
              <a:lnSpc>
                <a:spcPct val="100000"/>
              </a:lnSpc>
            </a:pPr>
            <a:endParaRPr sz="1700">
              <a:latin typeface="Lato Light"/>
              <a:cs typeface="Lato Light"/>
            </a:endParaRPr>
          </a:p>
          <a:p>
            <a:pPr marL="269875" indent="-257810">
              <a:lnSpc>
                <a:spcPct val="100000"/>
              </a:lnSpc>
              <a:spcBef>
                <a:spcPts val="1325"/>
              </a:spcBef>
              <a:buAutoNum type="arabicPlain" startAt="3"/>
              <a:tabLst>
                <a:tab pos="270510" algn="l"/>
              </a:tabLst>
            </a:pP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Namysl,</a:t>
            </a:r>
            <a:r>
              <a:rPr dirty="0" sz="1400" spc="-4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M.,</a:t>
            </a:r>
            <a:r>
              <a:rPr dirty="0" sz="1400" spc="-40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sz="1400" spc="-25" b="0">
                <a:solidFill>
                  <a:srgbClr val="757D34"/>
                </a:solidFill>
                <a:latin typeface="Lato Light"/>
                <a:cs typeface="Lato Light"/>
              </a:rPr>
              <a:t>Esser</a:t>
            </a:r>
            <a:r>
              <a:rPr dirty="0" sz="1400" spc="-25">
                <a:solidFill>
                  <a:srgbClr val="757D34"/>
                </a:solidFill>
                <a:latin typeface="Verdana"/>
                <a:cs typeface="Verdana"/>
              </a:rPr>
              <a:t>,</a:t>
            </a:r>
            <a:r>
              <a:rPr dirty="0" sz="1400" spc="-175">
                <a:solidFill>
                  <a:srgbClr val="757D34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757D34"/>
                </a:solidFill>
                <a:latin typeface="Verdana"/>
                <a:cs typeface="Verdana"/>
              </a:rPr>
              <a:t>A.</a:t>
            </a:r>
            <a:r>
              <a:rPr dirty="0" sz="1400" spc="-130">
                <a:solidFill>
                  <a:srgbClr val="757D34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757D34"/>
                </a:solidFill>
                <a:latin typeface="Verdana"/>
                <a:cs typeface="Verdana"/>
              </a:rPr>
              <a:t>M.,</a:t>
            </a:r>
            <a:r>
              <a:rPr dirty="0" sz="1400" spc="-165">
                <a:solidFill>
                  <a:srgbClr val="757D34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757D34"/>
                </a:solidFill>
                <a:latin typeface="Verdana"/>
                <a:cs typeface="Verdana"/>
              </a:rPr>
              <a:t>Behnke,</a:t>
            </a:r>
            <a:r>
              <a:rPr dirty="0" sz="1400" spc="-165">
                <a:solidFill>
                  <a:srgbClr val="757D34"/>
                </a:solidFill>
                <a:latin typeface="Verdana"/>
                <a:cs typeface="Verdana"/>
              </a:rPr>
              <a:t> </a:t>
            </a:r>
            <a:r>
              <a:rPr dirty="0" sz="1400" spc="-195">
                <a:solidFill>
                  <a:srgbClr val="757D34"/>
                </a:solidFill>
                <a:latin typeface="Verdana"/>
                <a:cs typeface="Verdana"/>
              </a:rPr>
              <a:t>S.,</a:t>
            </a:r>
            <a:r>
              <a:rPr dirty="0" sz="1400" spc="-140">
                <a:solidFill>
                  <a:srgbClr val="757D34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757D34"/>
                </a:solidFill>
                <a:latin typeface="Verdana"/>
                <a:cs typeface="Verdana"/>
              </a:rPr>
              <a:t>&amp;</a:t>
            </a:r>
            <a:r>
              <a:rPr dirty="0" sz="1400" spc="-130">
                <a:solidFill>
                  <a:srgbClr val="757D34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757D34"/>
                </a:solidFill>
                <a:latin typeface="Verdana"/>
                <a:cs typeface="Verdana"/>
              </a:rPr>
              <a:t>Köhler,</a:t>
            </a:r>
            <a:r>
              <a:rPr dirty="0" sz="1400" spc="-165">
                <a:solidFill>
                  <a:srgbClr val="757D34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757D34"/>
                </a:solidFill>
                <a:latin typeface="Verdana"/>
                <a:cs typeface="Verdana"/>
              </a:rPr>
              <a:t>J.</a:t>
            </a:r>
            <a:r>
              <a:rPr dirty="0" sz="1400" spc="-145">
                <a:solidFill>
                  <a:srgbClr val="757D34"/>
                </a:solidFill>
                <a:latin typeface="Verdana"/>
                <a:cs typeface="Verdana"/>
              </a:rPr>
              <a:t> (2021).</a:t>
            </a:r>
            <a:r>
              <a:rPr dirty="0" sz="1400" spc="-140">
                <a:solidFill>
                  <a:srgbClr val="757D34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757D34"/>
                </a:solidFill>
                <a:latin typeface="Verdana"/>
                <a:cs typeface="Verdana"/>
              </a:rPr>
              <a:t>Flexible</a:t>
            </a:r>
            <a:r>
              <a:rPr dirty="0" sz="1400" spc="-165">
                <a:solidFill>
                  <a:srgbClr val="757D34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757D34"/>
                </a:solidFill>
                <a:latin typeface="Verdana"/>
                <a:cs typeface="Verdana"/>
              </a:rPr>
              <a:t>table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recognition</a:t>
            </a:r>
            <a:endParaRPr sz="1400">
              <a:latin typeface="Lato Light"/>
              <a:cs typeface="Lato Light"/>
            </a:endParaRPr>
          </a:p>
          <a:p>
            <a:pPr marL="334010" marR="490855">
              <a:lnSpc>
                <a:spcPct val="100000"/>
              </a:lnSpc>
            </a:pP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and </a:t>
            </a:r>
            <a:r>
              <a:rPr dirty="0" sz="1400" spc="15" b="0">
                <a:solidFill>
                  <a:srgbClr val="757D34"/>
                </a:solidFill>
                <a:latin typeface="Lato Light"/>
                <a:cs typeface="Lato Light"/>
              </a:rPr>
              <a:t>semantic interpretation system. </a:t>
            </a:r>
            <a:r>
              <a:rPr dirty="0" sz="1400" spc="20" b="0">
                <a:solidFill>
                  <a:srgbClr val="757D34"/>
                </a:solidFill>
                <a:latin typeface="Lato Light"/>
                <a:cs typeface="Lato Light"/>
              </a:rPr>
              <a:t>In arXiv </a:t>
            </a:r>
            <a:r>
              <a:rPr dirty="0" sz="1400" spc="5" b="0">
                <a:solidFill>
                  <a:srgbClr val="757D34"/>
                </a:solidFill>
                <a:latin typeface="Lato Light"/>
                <a:cs typeface="Lato Light"/>
              </a:rPr>
              <a:t>[cs.CV].</a:t>
            </a:r>
            <a:r>
              <a:rPr dirty="0" sz="1400" spc="-215" b="0">
                <a:solidFill>
                  <a:srgbClr val="757D34"/>
                </a:solidFill>
                <a:latin typeface="Lato Light"/>
                <a:cs typeface="Lato Light"/>
              </a:rPr>
              <a:t> </a:t>
            </a:r>
            <a:r>
              <a:rPr dirty="0" u="heavy" sz="1400" spc="10" b="0">
                <a:solidFill>
                  <a:srgbClr val="6E772D"/>
                </a:solidFill>
                <a:uFill>
                  <a:solidFill>
                    <a:srgbClr val="6E772D"/>
                  </a:solidFill>
                </a:uFill>
                <a:latin typeface="Lato Light"/>
                <a:cs typeface="Lato Light"/>
                <a:hlinkClick r:id="rId10"/>
              </a:rPr>
              <a:t>https://www.ais.uni-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bonn.de/papers/VISAPP_2022_Namysl.pdf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79498" y="4883011"/>
            <a:ext cx="94741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45">
                <a:solidFill>
                  <a:srgbClr val="757D34"/>
                </a:solidFill>
                <a:latin typeface="Arial"/>
                <a:cs typeface="Arial"/>
              </a:rPr>
              <a:t>IT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1</a:t>
            </a:r>
            <a:r>
              <a:rPr dirty="0" sz="1400" spc="-100">
                <a:solidFill>
                  <a:srgbClr val="757D34"/>
                </a:solidFill>
                <a:latin typeface="Arial"/>
                <a:cs typeface="Arial"/>
              </a:rPr>
              <a:t>91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5</a:t>
            </a:r>
            <a:r>
              <a:rPr dirty="0" sz="1400" spc="-20">
                <a:solidFill>
                  <a:srgbClr val="757D34"/>
                </a:solidFill>
                <a:latin typeface="Arial"/>
                <a:cs typeface="Arial"/>
              </a:rPr>
              <a:t>6</a:t>
            </a:r>
            <a:r>
              <a:rPr dirty="0" sz="1400" spc="40">
                <a:solidFill>
                  <a:srgbClr val="757D34"/>
                </a:solidFill>
                <a:latin typeface="Arial"/>
                <a:cs typeface="Arial"/>
              </a:rPr>
              <a:t>4</a:t>
            </a:r>
            <a:r>
              <a:rPr dirty="0" sz="1400" spc="30">
                <a:solidFill>
                  <a:srgbClr val="757D34"/>
                </a:solidFill>
                <a:latin typeface="Arial"/>
                <a:cs typeface="Arial"/>
              </a:rPr>
              <a:t>8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08552" y="4883011"/>
            <a:ext cx="15182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Dilitha</a:t>
            </a:r>
            <a:r>
              <a:rPr dirty="0" sz="1400" spc="-2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757D34"/>
                </a:solidFill>
                <a:latin typeface="Arial"/>
                <a:cs typeface="Arial"/>
              </a:rPr>
              <a:t>Ranjuna </a:t>
            </a:r>
            <a:r>
              <a:rPr dirty="0" sz="1400" spc="-125">
                <a:solidFill>
                  <a:srgbClr val="757D34"/>
                </a:solidFill>
                <a:latin typeface="Arial"/>
                <a:cs typeface="Arial"/>
              </a:rPr>
              <a:t>G.P.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37605" y="488301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036" y="544068"/>
            <a:ext cx="4078604" cy="612775"/>
          </a:xfrm>
          <a:custGeom>
            <a:avLst/>
            <a:gdLst/>
            <a:ahLst/>
            <a:cxnLst/>
            <a:rect l="l" t="t" r="r" b="b"/>
            <a:pathLst>
              <a:path w="4078604" h="612775">
                <a:moveTo>
                  <a:pt x="3771900" y="0"/>
                </a:moveTo>
                <a:lnTo>
                  <a:pt x="306323" y="0"/>
                </a:lnTo>
                <a:lnTo>
                  <a:pt x="256636" y="4009"/>
                </a:lnTo>
                <a:lnTo>
                  <a:pt x="209502" y="15617"/>
                </a:lnTo>
                <a:lnTo>
                  <a:pt x="165551" y="34193"/>
                </a:lnTo>
                <a:lnTo>
                  <a:pt x="125413" y="59106"/>
                </a:lnTo>
                <a:lnTo>
                  <a:pt x="89720" y="89725"/>
                </a:lnTo>
                <a:lnTo>
                  <a:pt x="59103" y="125419"/>
                </a:lnTo>
                <a:lnTo>
                  <a:pt x="34191" y="165556"/>
                </a:lnTo>
                <a:lnTo>
                  <a:pt x="15616" y="209507"/>
                </a:lnTo>
                <a:lnTo>
                  <a:pt x="4009" y="256640"/>
                </a:lnTo>
                <a:lnTo>
                  <a:pt x="0" y="306324"/>
                </a:lnTo>
                <a:lnTo>
                  <a:pt x="4009" y="356007"/>
                </a:lnTo>
                <a:lnTo>
                  <a:pt x="15616" y="403140"/>
                </a:lnTo>
                <a:lnTo>
                  <a:pt x="34191" y="447091"/>
                </a:lnTo>
                <a:lnTo>
                  <a:pt x="59103" y="487228"/>
                </a:lnTo>
                <a:lnTo>
                  <a:pt x="89720" y="522922"/>
                </a:lnTo>
                <a:lnTo>
                  <a:pt x="125413" y="553541"/>
                </a:lnTo>
                <a:lnTo>
                  <a:pt x="165551" y="578454"/>
                </a:lnTo>
                <a:lnTo>
                  <a:pt x="209502" y="597030"/>
                </a:lnTo>
                <a:lnTo>
                  <a:pt x="256636" y="608638"/>
                </a:lnTo>
                <a:lnTo>
                  <a:pt x="306323" y="612648"/>
                </a:lnTo>
                <a:lnTo>
                  <a:pt x="3771900" y="612648"/>
                </a:lnTo>
                <a:lnTo>
                  <a:pt x="3821583" y="608638"/>
                </a:lnTo>
                <a:lnTo>
                  <a:pt x="3868716" y="597030"/>
                </a:lnTo>
                <a:lnTo>
                  <a:pt x="3912667" y="578454"/>
                </a:lnTo>
                <a:lnTo>
                  <a:pt x="3952804" y="553541"/>
                </a:lnTo>
                <a:lnTo>
                  <a:pt x="3988498" y="522922"/>
                </a:lnTo>
                <a:lnTo>
                  <a:pt x="4019117" y="487228"/>
                </a:lnTo>
                <a:lnTo>
                  <a:pt x="4044030" y="447091"/>
                </a:lnTo>
                <a:lnTo>
                  <a:pt x="4062606" y="403140"/>
                </a:lnTo>
                <a:lnTo>
                  <a:pt x="4074214" y="356007"/>
                </a:lnTo>
                <a:lnTo>
                  <a:pt x="4078224" y="306324"/>
                </a:lnTo>
                <a:lnTo>
                  <a:pt x="4074214" y="256640"/>
                </a:lnTo>
                <a:lnTo>
                  <a:pt x="4062606" y="209507"/>
                </a:lnTo>
                <a:lnTo>
                  <a:pt x="4044030" y="165556"/>
                </a:lnTo>
                <a:lnTo>
                  <a:pt x="4019117" y="125419"/>
                </a:lnTo>
                <a:lnTo>
                  <a:pt x="3988498" y="89725"/>
                </a:lnTo>
                <a:lnTo>
                  <a:pt x="3952804" y="59106"/>
                </a:lnTo>
                <a:lnTo>
                  <a:pt x="3912667" y="34193"/>
                </a:lnTo>
                <a:lnTo>
                  <a:pt x="3868716" y="15617"/>
                </a:lnTo>
                <a:lnTo>
                  <a:pt x="3821583" y="4009"/>
                </a:lnTo>
                <a:lnTo>
                  <a:pt x="377190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100828" y="544068"/>
            <a:ext cx="3357879" cy="3663950"/>
            <a:chOff x="5100828" y="544068"/>
            <a:chExt cx="3357879" cy="3663950"/>
          </a:xfrm>
        </p:grpSpPr>
        <p:sp>
          <p:nvSpPr>
            <p:cNvPr id="4" name="object 4"/>
            <p:cNvSpPr/>
            <p:nvPr/>
          </p:nvSpPr>
          <p:spPr>
            <a:xfrm>
              <a:off x="5100828" y="544068"/>
              <a:ext cx="3357879" cy="3663950"/>
            </a:xfrm>
            <a:custGeom>
              <a:avLst/>
              <a:gdLst/>
              <a:ahLst/>
              <a:cxnLst/>
              <a:rect l="l" t="t" r="r" b="b"/>
              <a:pathLst>
                <a:path w="3357879" h="3663950">
                  <a:moveTo>
                    <a:pt x="2926969" y="0"/>
                  </a:moveTo>
                  <a:lnTo>
                    <a:pt x="430402" y="0"/>
                  </a:lnTo>
                  <a:lnTo>
                    <a:pt x="383499" y="2525"/>
                  </a:lnTo>
                  <a:lnTo>
                    <a:pt x="338059" y="9925"/>
                  </a:lnTo>
                  <a:lnTo>
                    <a:pt x="294347" y="21938"/>
                  </a:lnTo>
                  <a:lnTo>
                    <a:pt x="252624" y="38302"/>
                  </a:lnTo>
                  <a:lnTo>
                    <a:pt x="213153" y="58753"/>
                  </a:lnTo>
                  <a:lnTo>
                    <a:pt x="176195" y="83031"/>
                  </a:lnTo>
                  <a:lnTo>
                    <a:pt x="142014" y="110872"/>
                  </a:lnTo>
                  <a:lnTo>
                    <a:pt x="110872" y="142014"/>
                  </a:lnTo>
                  <a:lnTo>
                    <a:pt x="83031" y="176195"/>
                  </a:lnTo>
                  <a:lnTo>
                    <a:pt x="58753" y="213153"/>
                  </a:lnTo>
                  <a:lnTo>
                    <a:pt x="38302" y="252624"/>
                  </a:lnTo>
                  <a:lnTo>
                    <a:pt x="21938" y="294347"/>
                  </a:lnTo>
                  <a:lnTo>
                    <a:pt x="9925" y="338059"/>
                  </a:lnTo>
                  <a:lnTo>
                    <a:pt x="2525" y="383499"/>
                  </a:lnTo>
                  <a:lnTo>
                    <a:pt x="0" y="430403"/>
                  </a:lnTo>
                  <a:lnTo>
                    <a:pt x="0" y="3233293"/>
                  </a:lnTo>
                  <a:lnTo>
                    <a:pt x="2525" y="3280194"/>
                  </a:lnTo>
                  <a:lnTo>
                    <a:pt x="9925" y="3325632"/>
                  </a:lnTo>
                  <a:lnTo>
                    <a:pt x="21938" y="3369343"/>
                  </a:lnTo>
                  <a:lnTo>
                    <a:pt x="38302" y="3411066"/>
                  </a:lnTo>
                  <a:lnTo>
                    <a:pt x="58753" y="3450537"/>
                  </a:lnTo>
                  <a:lnTo>
                    <a:pt x="83031" y="3487494"/>
                  </a:lnTo>
                  <a:lnTo>
                    <a:pt x="110872" y="3521676"/>
                  </a:lnTo>
                  <a:lnTo>
                    <a:pt x="142014" y="3552818"/>
                  </a:lnTo>
                  <a:lnTo>
                    <a:pt x="176195" y="3580660"/>
                  </a:lnTo>
                  <a:lnTo>
                    <a:pt x="213153" y="3604939"/>
                  </a:lnTo>
                  <a:lnTo>
                    <a:pt x="252624" y="3625391"/>
                  </a:lnTo>
                  <a:lnTo>
                    <a:pt x="294347" y="3641756"/>
                  </a:lnTo>
                  <a:lnTo>
                    <a:pt x="338059" y="3653770"/>
                  </a:lnTo>
                  <a:lnTo>
                    <a:pt x="383499" y="3661170"/>
                  </a:lnTo>
                  <a:lnTo>
                    <a:pt x="430402" y="3663696"/>
                  </a:lnTo>
                  <a:lnTo>
                    <a:pt x="2926969" y="3663696"/>
                  </a:lnTo>
                  <a:lnTo>
                    <a:pt x="2973872" y="3661170"/>
                  </a:lnTo>
                  <a:lnTo>
                    <a:pt x="3019312" y="3653770"/>
                  </a:lnTo>
                  <a:lnTo>
                    <a:pt x="3063024" y="3641756"/>
                  </a:lnTo>
                  <a:lnTo>
                    <a:pt x="3104747" y="3625391"/>
                  </a:lnTo>
                  <a:lnTo>
                    <a:pt x="3144218" y="3604939"/>
                  </a:lnTo>
                  <a:lnTo>
                    <a:pt x="3181176" y="3580660"/>
                  </a:lnTo>
                  <a:lnTo>
                    <a:pt x="3215357" y="3552818"/>
                  </a:lnTo>
                  <a:lnTo>
                    <a:pt x="3246499" y="3521676"/>
                  </a:lnTo>
                  <a:lnTo>
                    <a:pt x="3274340" y="3487494"/>
                  </a:lnTo>
                  <a:lnTo>
                    <a:pt x="3298618" y="3450537"/>
                  </a:lnTo>
                  <a:lnTo>
                    <a:pt x="3319069" y="3411066"/>
                  </a:lnTo>
                  <a:lnTo>
                    <a:pt x="3335433" y="3369343"/>
                  </a:lnTo>
                  <a:lnTo>
                    <a:pt x="3347446" y="3325632"/>
                  </a:lnTo>
                  <a:lnTo>
                    <a:pt x="3354846" y="3280194"/>
                  </a:lnTo>
                  <a:lnTo>
                    <a:pt x="3357372" y="3233293"/>
                  </a:lnTo>
                  <a:lnTo>
                    <a:pt x="3357372" y="430403"/>
                  </a:lnTo>
                  <a:lnTo>
                    <a:pt x="3354846" y="383499"/>
                  </a:lnTo>
                  <a:lnTo>
                    <a:pt x="3347446" y="338059"/>
                  </a:lnTo>
                  <a:lnTo>
                    <a:pt x="3335433" y="294347"/>
                  </a:lnTo>
                  <a:lnTo>
                    <a:pt x="3319069" y="252624"/>
                  </a:lnTo>
                  <a:lnTo>
                    <a:pt x="3298618" y="213153"/>
                  </a:lnTo>
                  <a:lnTo>
                    <a:pt x="3274340" y="176195"/>
                  </a:lnTo>
                  <a:lnTo>
                    <a:pt x="3246499" y="142014"/>
                  </a:lnTo>
                  <a:lnTo>
                    <a:pt x="3215357" y="110872"/>
                  </a:lnTo>
                  <a:lnTo>
                    <a:pt x="3181176" y="83031"/>
                  </a:lnTo>
                  <a:lnTo>
                    <a:pt x="3144218" y="58753"/>
                  </a:lnTo>
                  <a:lnTo>
                    <a:pt x="3104747" y="38302"/>
                  </a:lnTo>
                  <a:lnTo>
                    <a:pt x="3063024" y="21938"/>
                  </a:lnTo>
                  <a:lnTo>
                    <a:pt x="3019312" y="9925"/>
                  </a:lnTo>
                  <a:lnTo>
                    <a:pt x="2973872" y="2525"/>
                  </a:lnTo>
                  <a:lnTo>
                    <a:pt x="2926969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22036" y="734568"/>
              <a:ext cx="2330958" cy="3257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48408" y="580466"/>
            <a:ext cx="189611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0">
                <a:solidFill>
                  <a:srgbClr val="DD6F2C"/>
                </a:solidFill>
              </a:rPr>
              <a:t>IT191</a:t>
            </a:r>
            <a:r>
              <a:rPr dirty="0" spc="-210">
                <a:solidFill>
                  <a:srgbClr val="DD6F2C"/>
                </a:solidFill>
              </a:rPr>
              <a:t>1</a:t>
            </a:r>
            <a:r>
              <a:rPr dirty="0" spc="-30">
                <a:solidFill>
                  <a:srgbClr val="DD6F2C"/>
                </a:solidFill>
              </a:rPr>
              <a:t>7492</a:t>
            </a:r>
          </a:p>
        </p:txBody>
      </p:sp>
      <p:sp>
        <p:nvSpPr>
          <p:cNvPr id="7" name="object 7"/>
          <p:cNvSpPr/>
          <p:nvPr/>
        </p:nvSpPr>
        <p:spPr>
          <a:xfrm>
            <a:off x="4282440" y="1621536"/>
            <a:ext cx="211836" cy="211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0791" y="263652"/>
            <a:ext cx="129539" cy="129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3004" y="4433315"/>
            <a:ext cx="129539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0641" y="1665747"/>
            <a:ext cx="239107" cy="246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01744" y="3224944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5" h="343535">
                <a:moveTo>
                  <a:pt x="152354" y="0"/>
                </a:moveTo>
                <a:lnTo>
                  <a:pt x="148970" y="855"/>
                </a:lnTo>
                <a:lnTo>
                  <a:pt x="0" y="260062"/>
                </a:lnTo>
                <a:lnTo>
                  <a:pt x="11118" y="278681"/>
                </a:lnTo>
                <a:lnTo>
                  <a:pt x="44023" y="311586"/>
                </a:lnTo>
                <a:lnTo>
                  <a:pt x="88929" y="336802"/>
                </a:lnTo>
                <a:lnTo>
                  <a:pt x="133455" y="343279"/>
                </a:lnTo>
                <a:lnTo>
                  <a:pt x="154812" y="338802"/>
                </a:lnTo>
                <a:lnTo>
                  <a:pt x="193992" y="314973"/>
                </a:lnTo>
                <a:lnTo>
                  <a:pt x="227456" y="271619"/>
                </a:lnTo>
                <a:lnTo>
                  <a:pt x="228738" y="268571"/>
                </a:lnTo>
                <a:lnTo>
                  <a:pt x="112902" y="268571"/>
                </a:lnTo>
                <a:lnTo>
                  <a:pt x="107822" y="267682"/>
                </a:lnTo>
                <a:lnTo>
                  <a:pt x="103525" y="265332"/>
                </a:lnTo>
                <a:lnTo>
                  <a:pt x="99567" y="262983"/>
                </a:lnTo>
                <a:lnTo>
                  <a:pt x="96138" y="259935"/>
                </a:lnTo>
                <a:lnTo>
                  <a:pt x="93344" y="256252"/>
                </a:lnTo>
                <a:lnTo>
                  <a:pt x="136905" y="180560"/>
                </a:lnTo>
                <a:lnTo>
                  <a:pt x="142747" y="180052"/>
                </a:lnTo>
                <a:lnTo>
                  <a:pt x="243994" y="180052"/>
                </a:lnTo>
                <a:lnTo>
                  <a:pt x="232118" y="155194"/>
                </a:lnTo>
                <a:lnTo>
                  <a:pt x="199135" y="128236"/>
                </a:lnTo>
                <a:lnTo>
                  <a:pt x="173100" y="117568"/>
                </a:lnTo>
                <a:lnTo>
                  <a:pt x="217296" y="40733"/>
                </a:lnTo>
                <a:lnTo>
                  <a:pt x="186054" y="15841"/>
                </a:lnTo>
                <a:lnTo>
                  <a:pt x="159654" y="2204"/>
                </a:lnTo>
                <a:lnTo>
                  <a:pt x="152354" y="0"/>
                </a:lnTo>
                <a:close/>
              </a:path>
              <a:path w="248285" h="343535">
                <a:moveTo>
                  <a:pt x="243994" y="180052"/>
                </a:moveTo>
                <a:lnTo>
                  <a:pt x="142747" y="180052"/>
                </a:lnTo>
                <a:lnTo>
                  <a:pt x="147954" y="181195"/>
                </a:lnTo>
                <a:lnTo>
                  <a:pt x="152526" y="183735"/>
                </a:lnTo>
                <a:lnTo>
                  <a:pt x="160738" y="191877"/>
                </a:lnTo>
                <a:lnTo>
                  <a:pt x="163258" y="203531"/>
                </a:lnTo>
                <a:lnTo>
                  <a:pt x="160063" y="218686"/>
                </a:lnTo>
                <a:lnTo>
                  <a:pt x="134762" y="259427"/>
                </a:lnTo>
                <a:lnTo>
                  <a:pt x="112902" y="268571"/>
                </a:lnTo>
                <a:lnTo>
                  <a:pt x="228738" y="268571"/>
                </a:lnTo>
                <a:lnTo>
                  <a:pt x="246266" y="226873"/>
                </a:lnTo>
                <a:lnTo>
                  <a:pt x="247824" y="188069"/>
                </a:lnTo>
                <a:lnTo>
                  <a:pt x="243994" y="180052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48826" y="4145955"/>
            <a:ext cx="221015" cy="2371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89419" y="4552188"/>
            <a:ext cx="128015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00022" y="1963738"/>
            <a:ext cx="2923540" cy="127889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40640">
              <a:lnSpc>
                <a:spcPct val="100000"/>
              </a:lnSpc>
              <a:spcBef>
                <a:spcPts val="1520"/>
              </a:spcBef>
            </a:pPr>
            <a:r>
              <a:rPr dirty="0" sz="2000" spc="-75">
                <a:solidFill>
                  <a:srgbClr val="6E772D"/>
                </a:solidFill>
                <a:latin typeface="Arial"/>
                <a:cs typeface="Arial"/>
              </a:rPr>
              <a:t>Prabash</a:t>
            </a:r>
            <a:r>
              <a:rPr dirty="0" sz="2000" spc="-204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2000" spc="-100">
                <a:solidFill>
                  <a:srgbClr val="6E772D"/>
                </a:solidFill>
                <a:latin typeface="Arial"/>
                <a:cs typeface="Arial"/>
              </a:rPr>
              <a:t>K.V.A.S.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5"/>
              </a:spcBef>
            </a:pP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Explain </a:t>
            </a:r>
            <a:r>
              <a:rPr dirty="0" sz="1400" spc="25" b="0">
                <a:solidFill>
                  <a:srgbClr val="6E772D"/>
                </a:solidFill>
                <a:latin typeface="Lato Light"/>
                <a:cs typeface="Lato Light"/>
              </a:rPr>
              <a:t>text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complex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mathematical expressions to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the</a:t>
            </a:r>
            <a:r>
              <a:rPr dirty="0" sz="1400" spc="-21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user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in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meaningful</a:t>
            </a:r>
            <a:r>
              <a:rPr dirty="0" sz="1400" spc="-1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way.</a:t>
            </a:r>
            <a:endParaRPr sz="1400">
              <a:latin typeface="Lato Light"/>
              <a:cs typeface="La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9388" y="1082039"/>
            <a:ext cx="6745605" cy="2980055"/>
          </a:xfrm>
          <a:custGeom>
            <a:avLst/>
            <a:gdLst/>
            <a:ahLst/>
            <a:cxnLst/>
            <a:rect l="l" t="t" r="r" b="b"/>
            <a:pathLst>
              <a:path w="6745605" h="2980054">
                <a:moveTo>
                  <a:pt x="5255514" y="0"/>
                </a:moveTo>
                <a:lnTo>
                  <a:pt x="1489710" y="0"/>
                </a:lnTo>
                <a:lnTo>
                  <a:pt x="1441498" y="765"/>
                </a:lnTo>
                <a:lnTo>
                  <a:pt x="1393670" y="3046"/>
                </a:lnTo>
                <a:lnTo>
                  <a:pt x="1346246" y="6819"/>
                </a:lnTo>
                <a:lnTo>
                  <a:pt x="1299252" y="12062"/>
                </a:lnTo>
                <a:lnTo>
                  <a:pt x="1252709" y="18751"/>
                </a:lnTo>
                <a:lnTo>
                  <a:pt x="1206640" y="26863"/>
                </a:lnTo>
                <a:lnTo>
                  <a:pt x="1161070" y="36374"/>
                </a:lnTo>
                <a:lnTo>
                  <a:pt x="1116021" y="47263"/>
                </a:lnTo>
                <a:lnTo>
                  <a:pt x="1071516" y="59505"/>
                </a:lnTo>
                <a:lnTo>
                  <a:pt x="1027578" y="73077"/>
                </a:lnTo>
                <a:lnTo>
                  <a:pt x="984231" y="87957"/>
                </a:lnTo>
                <a:lnTo>
                  <a:pt x="941497" y="104122"/>
                </a:lnTo>
                <a:lnTo>
                  <a:pt x="899400" y="121547"/>
                </a:lnTo>
                <a:lnTo>
                  <a:pt x="857963" y="140210"/>
                </a:lnTo>
                <a:lnTo>
                  <a:pt x="817208" y="160089"/>
                </a:lnTo>
                <a:lnTo>
                  <a:pt x="777160" y="181158"/>
                </a:lnTo>
                <a:lnTo>
                  <a:pt x="737841" y="203397"/>
                </a:lnTo>
                <a:lnTo>
                  <a:pt x="699275" y="226781"/>
                </a:lnTo>
                <a:lnTo>
                  <a:pt x="661483" y="251288"/>
                </a:lnTo>
                <a:lnTo>
                  <a:pt x="624491" y="276893"/>
                </a:lnTo>
                <a:lnTo>
                  <a:pt x="588320" y="303575"/>
                </a:lnTo>
                <a:lnTo>
                  <a:pt x="552994" y="331310"/>
                </a:lnTo>
                <a:lnTo>
                  <a:pt x="518536" y="360074"/>
                </a:lnTo>
                <a:lnTo>
                  <a:pt x="484969" y="389846"/>
                </a:lnTo>
                <a:lnTo>
                  <a:pt x="452316" y="420601"/>
                </a:lnTo>
                <a:lnTo>
                  <a:pt x="420601" y="452316"/>
                </a:lnTo>
                <a:lnTo>
                  <a:pt x="389846" y="484969"/>
                </a:lnTo>
                <a:lnTo>
                  <a:pt x="360074" y="518536"/>
                </a:lnTo>
                <a:lnTo>
                  <a:pt x="331310" y="552994"/>
                </a:lnTo>
                <a:lnTo>
                  <a:pt x="303575" y="588320"/>
                </a:lnTo>
                <a:lnTo>
                  <a:pt x="276893" y="624491"/>
                </a:lnTo>
                <a:lnTo>
                  <a:pt x="251288" y="661483"/>
                </a:lnTo>
                <a:lnTo>
                  <a:pt x="226781" y="699275"/>
                </a:lnTo>
                <a:lnTo>
                  <a:pt x="203397" y="737841"/>
                </a:lnTo>
                <a:lnTo>
                  <a:pt x="181158" y="777160"/>
                </a:lnTo>
                <a:lnTo>
                  <a:pt x="160089" y="817208"/>
                </a:lnTo>
                <a:lnTo>
                  <a:pt x="140210" y="857963"/>
                </a:lnTo>
                <a:lnTo>
                  <a:pt x="121547" y="899400"/>
                </a:lnTo>
                <a:lnTo>
                  <a:pt x="104122" y="941497"/>
                </a:lnTo>
                <a:lnTo>
                  <a:pt x="87957" y="984231"/>
                </a:lnTo>
                <a:lnTo>
                  <a:pt x="73077" y="1027578"/>
                </a:lnTo>
                <a:lnTo>
                  <a:pt x="59505" y="1071516"/>
                </a:lnTo>
                <a:lnTo>
                  <a:pt x="47263" y="1116021"/>
                </a:lnTo>
                <a:lnTo>
                  <a:pt x="36374" y="1161070"/>
                </a:lnTo>
                <a:lnTo>
                  <a:pt x="26863" y="1206640"/>
                </a:lnTo>
                <a:lnTo>
                  <a:pt x="18751" y="1252709"/>
                </a:lnTo>
                <a:lnTo>
                  <a:pt x="12062" y="1299252"/>
                </a:lnTo>
                <a:lnTo>
                  <a:pt x="6819" y="1346246"/>
                </a:lnTo>
                <a:lnTo>
                  <a:pt x="3046" y="1393670"/>
                </a:lnTo>
                <a:lnTo>
                  <a:pt x="765" y="1441498"/>
                </a:lnTo>
                <a:lnTo>
                  <a:pt x="0" y="1489710"/>
                </a:lnTo>
                <a:lnTo>
                  <a:pt x="765" y="1537921"/>
                </a:lnTo>
                <a:lnTo>
                  <a:pt x="3046" y="1585749"/>
                </a:lnTo>
                <a:lnTo>
                  <a:pt x="6819" y="1633173"/>
                </a:lnTo>
                <a:lnTo>
                  <a:pt x="12062" y="1680168"/>
                </a:lnTo>
                <a:lnTo>
                  <a:pt x="18751" y="1726711"/>
                </a:lnTo>
                <a:lnTo>
                  <a:pt x="26863" y="1772779"/>
                </a:lnTo>
                <a:lnTo>
                  <a:pt x="36374" y="1818350"/>
                </a:lnTo>
                <a:lnTo>
                  <a:pt x="47263" y="1863399"/>
                </a:lnTo>
                <a:lnTo>
                  <a:pt x="59505" y="1907904"/>
                </a:lnTo>
                <a:lnTo>
                  <a:pt x="73078" y="1951842"/>
                </a:lnTo>
                <a:lnTo>
                  <a:pt x="87958" y="1995190"/>
                </a:lnTo>
                <a:lnTo>
                  <a:pt x="104122" y="2037924"/>
                </a:lnTo>
                <a:lnTo>
                  <a:pt x="121548" y="2080021"/>
                </a:lnTo>
                <a:lnTo>
                  <a:pt x="140211" y="2121459"/>
                </a:lnTo>
                <a:lnTo>
                  <a:pt x="160090" y="2162213"/>
                </a:lnTo>
                <a:lnTo>
                  <a:pt x="181160" y="2202262"/>
                </a:lnTo>
                <a:lnTo>
                  <a:pt x="203399" y="2241581"/>
                </a:lnTo>
                <a:lnTo>
                  <a:pt x="226783" y="2280148"/>
                </a:lnTo>
                <a:lnTo>
                  <a:pt x="251290" y="2317940"/>
                </a:lnTo>
                <a:lnTo>
                  <a:pt x="276896" y="2354932"/>
                </a:lnTo>
                <a:lnTo>
                  <a:pt x="303579" y="2391104"/>
                </a:lnTo>
                <a:lnTo>
                  <a:pt x="331314" y="2426430"/>
                </a:lnTo>
                <a:lnTo>
                  <a:pt x="360079" y="2460889"/>
                </a:lnTo>
                <a:lnTo>
                  <a:pt x="389851" y="2494456"/>
                </a:lnTo>
                <a:lnTo>
                  <a:pt x="420607" y="2527109"/>
                </a:lnTo>
                <a:lnTo>
                  <a:pt x="452323" y="2558825"/>
                </a:lnTo>
                <a:lnTo>
                  <a:pt x="484977" y="2589580"/>
                </a:lnTo>
                <a:lnTo>
                  <a:pt x="518545" y="2619352"/>
                </a:lnTo>
                <a:lnTo>
                  <a:pt x="553004" y="2648117"/>
                </a:lnTo>
                <a:lnTo>
                  <a:pt x="588331" y="2675852"/>
                </a:lnTo>
                <a:lnTo>
                  <a:pt x="624503" y="2702534"/>
                </a:lnTo>
                <a:lnTo>
                  <a:pt x="661497" y="2728140"/>
                </a:lnTo>
                <a:lnTo>
                  <a:pt x="699290" y="2752647"/>
                </a:lnTo>
                <a:lnTo>
                  <a:pt x="737858" y="2776031"/>
                </a:lnTo>
                <a:lnTo>
                  <a:pt x="777179" y="2798270"/>
                </a:lnTo>
                <a:lnTo>
                  <a:pt x="817229" y="2819341"/>
                </a:lnTo>
                <a:lnTo>
                  <a:pt x="857986" y="2839219"/>
                </a:lnTo>
                <a:lnTo>
                  <a:pt x="899426" y="2857883"/>
                </a:lnTo>
                <a:lnTo>
                  <a:pt x="941526" y="2875308"/>
                </a:lnTo>
                <a:lnTo>
                  <a:pt x="984263" y="2891473"/>
                </a:lnTo>
                <a:lnTo>
                  <a:pt x="1027615" y="2906353"/>
                </a:lnTo>
                <a:lnTo>
                  <a:pt x="1071558" y="2919926"/>
                </a:lnTo>
                <a:lnTo>
                  <a:pt x="1116070" y="2932168"/>
                </a:lnTo>
                <a:lnTo>
                  <a:pt x="1161128" y="2943057"/>
                </a:lnTo>
                <a:lnTo>
                  <a:pt x="1206710" y="2952569"/>
                </a:lnTo>
                <a:lnTo>
                  <a:pt x="1252795" y="2960681"/>
                </a:lnTo>
                <a:lnTo>
                  <a:pt x="1299364" y="2967369"/>
                </a:lnTo>
                <a:lnTo>
                  <a:pt x="1346246" y="2972600"/>
                </a:lnTo>
                <a:lnTo>
                  <a:pt x="1393670" y="2976373"/>
                </a:lnTo>
                <a:lnTo>
                  <a:pt x="1441498" y="2978654"/>
                </a:lnTo>
                <a:lnTo>
                  <a:pt x="1489710" y="2979420"/>
                </a:lnTo>
                <a:lnTo>
                  <a:pt x="5255514" y="2979432"/>
                </a:lnTo>
                <a:lnTo>
                  <a:pt x="5303725" y="2978667"/>
                </a:lnTo>
                <a:lnTo>
                  <a:pt x="5351553" y="2976386"/>
                </a:lnTo>
                <a:lnTo>
                  <a:pt x="5399089" y="2972600"/>
                </a:lnTo>
                <a:lnTo>
                  <a:pt x="5446058" y="2967357"/>
                </a:lnTo>
                <a:lnTo>
                  <a:pt x="5492585" y="2960668"/>
                </a:lnTo>
                <a:lnTo>
                  <a:pt x="5538641" y="2952556"/>
                </a:lnTo>
                <a:lnTo>
                  <a:pt x="5584203" y="2943045"/>
                </a:lnTo>
                <a:lnTo>
                  <a:pt x="5629245" y="2932156"/>
                </a:lnTo>
                <a:lnTo>
                  <a:pt x="5673745" y="2919914"/>
                </a:lnTo>
                <a:lnTo>
                  <a:pt x="5717678" y="2906342"/>
                </a:lnTo>
                <a:lnTo>
                  <a:pt x="5761022" y="2891462"/>
                </a:lnTo>
                <a:lnTo>
                  <a:pt x="5803752" y="2875297"/>
                </a:lnTo>
                <a:lnTo>
                  <a:pt x="5845847" y="2857872"/>
                </a:lnTo>
                <a:lnTo>
                  <a:pt x="5887282" y="2839209"/>
                </a:lnTo>
                <a:lnTo>
                  <a:pt x="5928034" y="2819330"/>
                </a:lnTo>
                <a:lnTo>
                  <a:pt x="5968080" y="2798261"/>
                </a:lnTo>
                <a:lnTo>
                  <a:pt x="6007397" y="2776022"/>
                </a:lnTo>
                <a:lnTo>
                  <a:pt x="6045962" y="2752638"/>
                </a:lnTo>
                <a:lnTo>
                  <a:pt x="6083752" y="2728131"/>
                </a:lnTo>
                <a:lnTo>
                  <a:pt x="6120744" y="2702526"/>
                </a:lnTo>
                <a:lnTo>
                  <a:pt x="6156913" y="2675844"/>
                </a:lnTo>
                <a:lnTo>
                  <a:pt x="6192238" y="2648109"/>
                </a:lnTo>
                <a:lnTo>
                  <a:pt x="6226695" y="2619345"/>
                </a:lnTo>
                <a:lnTo>
                  <a:pt x="6260261" y="2589573"/>
                </a:lnTo>
                <a:lnTo>
                  <a:pt x="6292913" y="2558818"/>
                </a:lnTo>
                <a:lnTo>
                  <a:pt x="6324628" y="2527103"/>
                </a:lnTo>
                <a:lnTo>
                  <a:pt x="6355382" y="2494450"/>
                </a:lnTo>
                <a:lnTo>
                  <a:pt x="6385153" y="2460883"/>
                </a:lnTo>
                <a:lnTo>
                  <a:pt x="6413917" y="2426425"/>
                </a:lnTo>
                <a:lnTo>
                  <a:pt x="6441651" y="2391099"/>
                </a:lnTo>
                <a:lnTo>
                  <a:pt x="6468333" y="2354928"/>
                </a:lnTo>
                <a:lnTo>
                  <a:pt x="6493938" y="2317936"/>
                </a:lnTo>
                <a:lnTo>
                  <a:pt x="6518444" y="2280144"/>
                </a:lnTo>
                <a:lnTo>
                  <a:pt x="6541828" y="2241578"/>
                </a:lnTo>
                <a:lnTo>
                  <a:pt x="6564066" y="2202259"/>
                </a:lnTo>
                <a:lnTo>
                  <a:pt x="6585136" y="2162211"/>
                </a:lnTo>
                <a:lnTo>
                  <a:pt x="6605014" y="2121456"/>
                </a:lnTo>
                <a:lnTo>
                  <a:pt x="6623677" y="2080019"/>
                </a:lnTo>
                <a:lnTo>
                  <a:pt x="6641102" y="2037922"/>
                </a:lnTo>
                <a:lnTo>
                  <a:pt x="6657266" y="1995188"/>
                </a:lnTo>
                <a:lnTo>
                  <a:pt x="6672146" y="1951841"/>
                </a:lnTo>
                <a:lnTo>
                  <a:pt x="6685718" y="1907903"/>
                </a:lnTo>
                <a:lnTo>
                  <a:pt x="6697960" y="1863398"/>
                </a:lnTo>
                <a:lnTo>
                  <a:pt x="6708849" y="1818349"/>
                </a:lnTo>
                <a:lnTo>
                  <a:pt x="6718360" y="1772779"/>
                </a:lnTo>
                <a:lnTo>
                  <a:pt x="6726472" y="1726710"/>
                </a:lnTo>
                <a:lnTo>
                  <a:pt x="6733161" y="1680167"/>
                </a:lnTo>
                <a:lnTo>
                  <a:pt x="6738404" y="1633173"/>
                </a:lnTo>
                <a:lnTo>
                  <a:pt x="6742177" y="1585749"/>
                </a:lnTo>
                <a:lnTo>
                  <a:pt x="6744458" y="1537921"/>
                </a:lnTo>
                <a:lnTo>
                  <a:pt x="6745223" y="1489710"/>
                </a:lnTo>
                <a:lnTo>
                  <a:pt x="6744458" y="1441498"/>
                </a:lnTo>
                <a:lnTo>
                  <a:pt x="6742177" y="1393670"/>
                </a:lnTo>
                <a:lnTo>
                  <a:pt x="6738404" y="1346246"/>
                </a:lnTo>
                <a:lnTo>
                  <a:pt x="6733161" y="1299252"/>
                </a:lnTo>
                <a:lnTo>
                  <a:pt x="6726472" y="1252709"/>
                </a:lnTo>
                <a:lnTo>
                  <a:pt x="6718360" y="1206640"/>
                </a:lnTo>
                <a:lnTo>
                  <a:pt x="6708849" y="1161070"/>
                </a:lnTo>
                <a:lnTo>
                  <a:pt x="6697960" y="1116021"/>
                </a:lnTo>
                <a:lnTo>
                  <a:pt x="6685718" y="1071516"/>
                </a:lnTo>
                <a:lnTo>
                  <a:pt x="6672146" y="1027578"/>
                </a:lnTo>
                <a:lnTo>
                  <a:pt x="6657266" y="984231"/>
                </a:lnTo>
                <a:lnTo>
                  <a:pt x="6641101" y="941497"/>
                </a:lnTo>
                <a:lnTo>
                  <a:pt x="6623676" y="899400"/>
                </a:lnTo>
                <a:lnTo>
                  <a:pt x="6605013" y="857963"/>
                </a:lnTo>
                <a:lnTo>
                  <a:pt x="6585134" y="817208"/>
                </a:lnTo>
                <a:lnTo>
                  <a:pt x="6564065" y="777160"/>
                </a:lnTo>
                <a:lnTo>
                  <a:pt x="6541826" y="737841"/>
                </a:lnTo>
                <a:lnTo>
                  <a:pt x="6518442" y="699275"/>
                </a:lnTo>
                <a:lnTo>
                  <a:pt x="6493935" y="661483"/>
                </a:lnTo>
                <a:lnTo>
                  <a:pt x="6468330" y="624491"/>
                </a:lnTo>
                <a:lnTo>
                  <a:pt x="6441648" y="588320"/>
                </a:lnTo>
                <a:lnTo>
                  <a:pt x="6413913" y="552994"/>
                </a:lnTo>
                <a:lnTo>
                  <a:pt x="6385149" y="518536"/>
                </a:lnTo>
                <a:lnTo>
                  <a:pt x="6355377" y="484969"/>
                </a:lnTo>
                <a:lnTo>
                  <a:pt x="6324622" y="452316"/>
                </a:lnTo>
                <a:lnTo>
                  <a:pt x="6292907" y="420601"/>
                </a:lnTo>
                <a:lnTo>
                  <a:pt x="6260254" y="389846"/>
                </a:lnTo>
                <a:lnTo>
                  <a:pt x="6226687" y="360074"/>
                </a:lnTo>
                <a:lnTo>
                  <a:pt x="6192229" y="331310"/>
                </a:lnTo>
                <a:lnTo>
                  <a:pt x="6156903" y="303575"/>
                </a:lnTo>
                <a:lnTo>
                  <a:pt x="6120732" y="276893"/>
                </a:lnTo>
                <a:lnTo>
                  <a:pt x="6083740" y="251288"/>
                </a:lnTo>
                <a:lnTo>
                  <a:pt x="6045948" y="226781"/>
                </a:lnTo>
                <a:lnTo>
                  <a:pt x="6007382" y="203397"/>
                </a:lnTo>
                <a:lnTo>
                  <a:pt x="5968063" y="181158"/>
                </a:lnTo>
                <a:lnTo>
                  <a:pt x="5928015" y="160089"/>
                </a:lnTo>
                <a:lnTo>
                  <a:pt x="5887260" y="140210"/>
                </a:lnTo>
                <a:lnTo>
                  <a:pt x="5845823" y="121547"/>
                </a:lnTo>
                <a:lnTo>
                  <a:pt x="5803726" y="104122"/>
                </a:lnTo>
                <a:lnTo>
                  <a:pt x="5760992" y="87957"/>
                </a:lnTo>
                <a:lnTo>
                  <a:pt x="5717645" y="73077"/>
                </a:lnTo>
                <a:lnTo>
                  <a:pt x="5673707" y="59505"/>
                </a:lnTo>
                <a:lnTo>
                  <a:pt x="5629202" y="47263"/>
                </a:lnTo>
                <a:lnTo>
                  <a:pt x="5584153" y="36374"/>
                </a:lnTo>
                <a:lnTo>
                  <a:pt x="5538583" y="26863"/>
                </a:lnTo>
                <a:lnTo>
                  <a:pt x="5492514" y="18751"/>
                </a:lnTo>
                <a:lnTo>
                  <a:pt x="5445971" y="12062"/>
                </a:lnTo>
                <a:lnTo>
                  <a:pt x="5398977" y="6819"/>
                </a:lnTo>
                <a:lnTo>
                  <a:pt x="5351553" y="3046"/>
                </a:lnTo>
                <a:lnTo>
                  <a:pt x="5303725" y="765"/>
                </a:lnTo>
                <a:lnTo>
                  <a:pt x="5255514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8445" y="1433271"/>
            <a:ext cx="3547110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1765" marR="5080" indent="-139065">
              <a:lnSpc>
                <a:spcPct val="100000"/>
              </a:lnSpc>
              <a:spcBef>
                <a:spcPts val="100"/>
              </a:spcBef>
            </a:pPr>
            <a:r>
              <a:rPr dirty="0" sz="7200" spc="-350">
                <a:solidFill>
                  <a:srgbClr val="DD6F2C"/>
                </a:solidFill>
              </a:rPr>
              <a:t>Research  </a:t>
            </a:r>
            <a:r>
              <a:rPr dirty="0" sz="7200" spc="-185">
                <a:solidFill>
                  <a:srgbClr val="DD6F2C"/>
                </a:solidFill>
              </a:rPr>
              <a:t>Problem</a:t>
            </a:r>
            <a:endParaRPr sz="7200"/>
          </a:p>
        </p:txBody>
      </p:sp>
      <p:sp>
        <p:nvSpPr>
          <p:cNvPr id="4" name="object 4"/>
          <p:cNvSpPr/>
          <p:nvPr/>
        </p:nvSpPr>
        <p:spPr>
          <a:xfrm>
            <a:off x="936253" y="543401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2" y="87026"/>
                </a:moveTo>
                <a:lnTo>
                  <a:pt x="113414" y="87026"/>
                </a:lnTo>
                <a:lnTo>
                  <a:pt x="121834" y="90836"/>
                </a:lnTo>
                <a:lnTo>
                  <a:pt x="125517" y="96805"/>
                </a:lnTo>
                <a:lnTo>
                  <a:pt x="130482" y="112680"/>
                </a:lnTo>
                <a:lnTo>
                  <a:pt x="98478" y="122713"/>
                </a:lnTo>
                <a:lnTo>
                  <a:pt x="50699" y="144144"/>
                </a:lnTo>
                <a:lnTo>
                  <a:pt x="20805" y="173005"/>
                </a:lnTo>
                <a:lnTo>
                  <a:pt x="8799" y="209295"/>
                </a:lnTo>
                <a:lnTo>
                  <a:pt x="14684" y="253015"/>
                </a:lnTo>
                <a:lnTo>
                  <a:pt x="34009" y="289305"/>
                </a:lnTo>
                <a:lnTo>
                  <a:pt x="66144" y="315499"/>
                </a:lnTo>
                <a:lnTo>
                  <a:pt x="105681" y="328056"/>
                </a:lnTo>
                <a:lnTo>
                  <a:pt x="126182" y="327876"/>
                </a:lnTo>
                <a:lnTo>
                  <a:pt x="172878" y="312991"/>
                </a:lnTo>
                <a:lnTo>
                  <a:pt x="209207" y="283082"/>
                </a:lnTo>
                <a:lnTo>
                  <a:pt x="219827" y="263556"/>
                </a:lnTo>
                <a:lnTo>
                  <a:pt x="310643" y="263556"/>
                </a:lnTo>
                <a:lnTo>
                  <a:pt x="312985" y="259308"/>
                </a:lnTo>
                <a:lnTo>
                  <a:pt x="315826" y="248951"/>
                </a:lnTo>
                <a:lnTo>
                  <a:pt x="317179" y="237595"/>
                </a:lnTo>
                <a:lnTo>
                  <a:pt x="317197" y="233965"/>
                </a:lnTo>
                <a:lnTo>
                  <a:pt x="139106" y="233965"/>
                </a:lnTo>
                <a:lnTo>
                  <a:pt x="132502" y="233584"/>
                </a:lnTo>
                <a:lnTo>
                  <a:pt x="120399" y="227488"/>
                </a:lnTo>
                <a:lnTo>
                  <a:pt x="116043" y="221773"/>
                </a:lnTo>
                <a:lnTo>
                  <a:pt x="113376" y="213264"/>
                </a:lnTo>
                <a:lnTo>
                  <a:pt x="111378" y="200717"/>
                </a:lnTo>
                <a:lnTo>
                  <a:pt x="113941" y="190515"/>
                </a:lnTo>
                <a:lnTo>
                  <a:pt x="121066" y="182671"/>
                </a:lnTo>
                <a:lnTo>
                  <a:pt x="132756" y="177196"/>
                </a:lnTo>
                <a:lnTo>
                  <a:pt x="149037" y="171989"/>
                </a:lnTo>
                <a:lnTo>
                  <a:pt x="258249" y="171989"/>
                </a:lnTo>
                <a:lnTo>
                  <a:pt x="231692" y="87026"/>
                </a:lnTo>
                <a:close/>
              </a:path>
              <a:path w="317500" h="328294">
                <a:moveTo>
                  <a:pt x="310643" y="263556"/>
                </a:moveTo>
                <a:lnTo>
                  <a:pt x="219827" y="263556"/>
                </a:lnTo>
                <a:lnTo>
                  <a:pt x="224983" y="269271"/>
                </a:lnTo>
                <a:lnTo>
                  <a:pt x="231206" y="273462"/>
                </a:lnTo>
                <a:lnTo>
                  <a:pt x="238483" y="276256"/>
                </a:lnTo>
                <a:lnTo>
                  <a:pt x="251156" y="280400"/>
                </a:lnTo>
                <a:lnTo>
                  <a:pt x="264696" y="281971"/>
                </a:lnTo>
                <a:lnTo>
                  <a:pt x="279103" y="280971"/>
                </a:lnTo>
                <a:lnTo>
                  <a:pt x="294376" y="277399"/>
                </a:lnTo>
                <a:lnTo>
                  <a:pt x="302260" y="273544"/>
                </a:lnTo>
                <a:lnTo>
                  <a:pt x="308463" y="267509"/>
                </a:lnTo>
                <a:lnTo>
                  <a:pt x="310643" y="263556"/>
                </a:lnTo>
                <a:close/>
              </a:path>
              <a:path w="317500" h="328294">
                <a:moveTo>
                  <a:pt x="258249" y="171989"/>
                </a:moveTo>
                <a:lnTo>
                  <a:pt x="149037" y="171989"/>
                </a:lnTo>
                <a:lnTo>
                  <a:pt x="163045" y="216820"/>
                </a:lnTo>
                <a:lnTo>
                  <a:pt x="159045" y="224440"/>
                </a:lnTo>
                <a:lnTo>
                  <a:pt x="153457" y="229393"/>
                </a:lnTo>
                <a:lnTo>
                  <a:pt x="139106" y="233965"/>
                </a:lnTo>
                <a:lnTo>
                  <a:pt x="317197" y="233965"/>
                </a:lnTo>
                <a:lnTo>
                  <a:pt x="310094" y="196097"/>
                </a:lnTo>
                <a:lnTo>
                  <a:pt x="297332" y="174656"/>
                </a:lnTo>
                <a:lnTo>
                  <a:pt x="259083" y="174656"/>
                </a:lnTo>
                <a:lnTo>
                  <a:pt x="258249" y="171989"/>
                </a:lnTo>
                <a:close/>
              </a:path>
              <a:path w="317500" h="328294">
                <a:moveTo>
                  <a:pt x="285461" y="166401"/>
                </a:moveTo>
                <a:lnTo>
                  <a:pt x="278869" y="168560"/>
                </a:lnTo>
                <a:lnTo>
                  <a:pt x="259083" y="174656"/>
                </a:lnTo>
                <a:lnTo>
                  <a:pt x="297332" y="174656"/>
                </a:lnTo>
                <a:lnTo>
                  <a:pt x="291811" y="168687"/>
                </a:lnTo>
                <a:lnTo>
                  <a:pt x="285461" y="166401"/>
                </a:lnTo>
                <a:close/>
              </a:path>
              <a:path w="317500" h="328294">
                <a:moveTo>
                  <a:pt x="142765" y="0"/>
                </a:moveTo>
                <a:lnTo>
                  <a:pt x="91265" y="8667"/>
                </a:lnTo>
                <a:lnTo>
                  <a:pt x="40693" y="28479"/>
                </a:lnTo>
                <a:lnTo>
                  <a:pt x="4752" y="51720"/>
                </a:lnTo>
                <a:lnTo>
                  <a:pt x="0" y="62579"/>
                </a:lnTo>
                <a:lnTo>
                  <a:pt x="245" y="69865"/>
                </a:lnTo>
                <a:lnTo>
                  <a:pt x="21887" y="109037"/>
                </a:lnTo>
                <a:lnTo>
                  <a:pt x="33353" y="120681"/>
                </a:lnTo>
                <a:lnTo>
                  <a:pt x="51279" y="110656"/>
                </a:lnTo>
                <a:lnTo>
                  <a:pt x="67243" y="102488"/>
                </a:lnTo>
                <a:lnTo>
                  <a:pt x="81245" y="96178"/>
                </a:lnTo>
                <a:lnTo>
                  <a:pt x="93284" y="91725"/>
                </a:lnTo>
                <a:lnTo>
                  <a:pt x="105298" y="88042"/>
                </a:lnTo>
                <a:lnTo>
                  <a:pt x="113414" y="87026"/>
                </a:lnTo>
                <a:lnTo>
                  <a:pt x="231692" y="87026"/>
                </a:lnTo>
                <a:lnTo>
                  <a:pt x="230343" y="82708"/>
                </a:lnTo>
                <a:lnTo>
                  <a:pt x="209846" y="38115"/>
                </a:lnTo>
                <a:lnTo>
                  <a:pt x="181473" y="10191"/>
                </a:lnTo>
                <a:lnTo>
                  <a:pt x="163719" y="2738"/>
                </a:lnTo>
                <a:lnTo>
                  <a:pt x="14276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118616" y="775716"/>
            <a:ext cx="7073265" cy="3599815"/>
            <a:chOff x="1118616" y="775716"/>
            <a:chExt cx="7073265" cy="3599815"/>
          </a:xfrm>
        </p:grpSpPr>
        <p:sp>
          <p:nvSpPr>
            <p:cNvPr id="6" name="object 6"/>
            <p:cNvSpPr/>
            <p:nvPr/>
          </p:nvSpPr>
          <p:spPr>
            <a:xfrm>
              <a:off x="7686929" y="811440"/>
              <a:ext cx="504825" cy="3502660"/>
            </a:xfrm>
            <a:custGeom>
              <a:avLst/>
              <a:gdLst/>
              <a:ahLst/>
              <a:cxnLst/>
              <a:rect l="l" t="t" r="r" b="b"/>
              <a:pathLst>
                <a:path w="504825" h="3502660">
                  <a:moveTo>
                    <a:pt x="332435" y="270522"/>
                  </a:moveTo>
                  <a:lnTo>
                    <a:pt x="324891" y="232270"/>
                  </a:lnTo>
                  <a:lnTo>
                    <a:pt x="302602" y="199110"/>
                  </a:lnTo>
                  <a:lnTo>
                    <a:pt x="265557" y="171030"/>
                  </a:lnTo>
                  <a:lnTo>
                    <a:pt x="230886" y="156806"/>
                  </a:lnTo>
                  <a:lnTo>
                    <a:pt x="289941" y="54190"/>
                  </a:lnTo>
                  <a:lnTo>
                    <a:pt x="248158" y="21043"/>
                  </a:lnTo>
                  <a:lnTo>
                    <a:pt x="217754" y="5207"/>
                  </a:lnTo>
                  <a:lnTo>
                    <a:pt x="217754" y="271360"/>
                  </a:lnTo>
                  <a:lnTo>
                    <a:pt x="213499" y="291566"/>
                  </a:lnTo>
                  <a:lnTo>
                    <a:pt x="190690" y="333425"/>
                  </a:lnTo>
                  <a:lnTo>
                    <a:pt x="158623" y="357085"/>
                  </a:lnTo>
                  <a:lnTo>
                    <a:pt x="150495" y="358101"/>
                  </a:lnTo>
                  <a:lnTo>
                    <a:pt x="143764" y="356958"/>
                  </a:lnTo>
                  <a:lnTo>
                    <a:pt x="138239" y="353758"/>
                  </a:lnTo>
                  <a:lnTo>
                    <a:pt x="132842" y="350735"/>
                  </a:lnTo>
                  <a:lnTo>
                    <a:pt x="128270" y="346671"/>
                  </a:lnTo>
                  <a:lnTo>
                    <a:pt x="124587" y="341718"/>
                  </a:lnTo>
                  <a:lnTo>
                    <a:pt x="182626" y="240753"/>
                  </a:lnTo>
                  <a:lnTo>
                    <a:pt x="190500" y="240118"/>
                  </a:lnTo>
                  <a:lnTo>
                    <a:pt x="197358" y="241515"/>
                  </a:lnTo>
                  <a:lnTo>
                    <a:pt x="203454" y="244944"/>
                  </a:lnTo>
                  <a:lnTo>
                    <a:pt x="214401" y="255841"/>
                  </a:lnTo>
                  <a:lnTo>
                    <a:pt x="217754" y="271360"/>
                  </a:lnTo>
                  <a:lnTo>
                    <a:pt x="217754" y="5207"/>
                  </a:lnTo>
                  <a:lnTo>
                    <a:pt x="212928" y="2933"/>
                  </a:lnTo>
                  <a:lnTo>
                    <a:pt x="203200" y="0"/>
                  </a:lnTo>
                  <a:lnTo>
                    <a:pt x="198755" y="1104"/>
                  </a:lnTo>
                  <a:lnTo>
                    <a:pt x="0" y="346671"/>
                  </a:lnTo>
                  <a:lnTo>
                    <a:pt x="14897" y="371589"/>
                  </a:lnTo>
                  <a:lnTo>
                    <a:pt x="58762" y="415455"/>
                  </a:lnTo>
                  <a:lnTo>
                    <a:pt x="118668" y="449033"/>
                  </a:lnTo>
                  <a:lnTo>
                    <a:pt x="178015" y="457682"/>
                  </a:lnTo>
                  <a:lnTo>
                    <a:pt x="206502" y="451700"/>
                  </a:lnTo>
                  <a:lnTo>
                    <a:pt x="258737" y="420001"/>
                  </a:lnTo>
                  <a:lnTo>
                    <a:pt x="303276" y="362292"/>
                  </a:lnTo>
                  <a:lnTo>
                    <a:pt x="305168" y="358101"/>
                  </a:lnTo>
                  <a:lnTo>
                    <a:pt x="325234" y="313867"/>
                  </a:lnTo>
                  <a:lnTo>
                    <a:pt x="332435" y="270522"/>
                  </a:lnTo>
                  <a:close/>
                </a:path>
                <a:path w="504825" h="3502660">
                  <a:moveTo>
                    <a:pt x="504571" y="3281832"/>
                  </a:moveTo>
                  <a:lnTo>
                    <a:pt x="485051" y="3238563"/>
                  </a:lnTo>
                  <a:lnTo>
                    <a:pt x="441706" y="3204654"/>
                  </a:lnTo>
                  <a:lnTo>
                    <a:pt x="385953" y="3185426"/>
                  </a:lnTo>
                  <a:lnTo>
                    <a:pt x="358076" y="3185439"/>
                  </a:lnTo>
                  <a:lnTo>
                    <a:pt x="303542" y="3204222"/>
                  </a:lnTo>
                  <a:lnTo>
                    <a:pt x="257721" y="3245167"/>
                  </a:lnTo>
                  <a:lnTo>
                    <a:pt x="223570" y="3304654"/>
                  </a:lnTo>
                  <a:lnTo>
                    <a:pt x="212140" y="3363861"/>
                  </a:lnTo>
                  <a:lnTo>
                    <a:pt x="215646" y="3392182"/>
                  </a:lnTo>
                  <a:lnTo>
                    <a:pt x="237769" y="3441027"/>
                  </a:lnTo>
                  <a:lnTo>
                    <a:pt x="277622" y="3475952"/>
                  </a:lnTo>
                  <a:lnTo>
                    <a:pt x="323545" y="3496589"/>
                  </a:lnTo>
                  <a:lnTo>
                    <a:pt x="364236" y="3502583"/>
                  </a:lnTo>
                  <a:lnTo>
                    <a:pt x="367157" y="3501479"/>
                  </a:lnTo>
                  <a:lnTo>
                    <a:pt x="385572" y="3465068"/>
                  </a:lnTo>
                  <a:lnTo>
                    <a:pt x="396532" y="3427565"/>
                  </a:lnTo>
                  <a:lnTo>
                    <a:pt x="381812" y="3415842"/>
                  </a:lnTo>
                  <a:lnTo>
                    <a:pt x="369963" y="3413214"/>
                  </a:lnTo>
                  <a:lnTo>
                    <a:pt x="357759" y="3408718"/>
                  </a:lnTo>
                  <a:lnTo>
                    <a:pt x="345186" y="3402342"/>
                  </a:lnTo>
                  <a:lnTo>
                    <a:pt x="329958" y="3389274"/>
                  </a:lnTo>
                  <a:lnTo>
                    <a:pt x="323354" y="3372535"/>
                  </a:lnTo>
                  <a:lnTo>
                    <a:pt x="325335" y="3352127"/>
                  </a:lnTo>
                  <a:lnTo>
                    <a:pt x="344093" y="3315106"/>
                  </a:lnTo>
                  <a:lnTo>
                    <a:pt x="376478" y="3289173"/>
                  </a:lnTo>
                  <a:lnTo>
                    <a:pt x="383895" y="3288169"/>
                  </a:lnTo>
                  <a:lnTo>
                    <a:pt x="390817" y="3288982"/>
                  </a:lnTo>
                  <a:lnTo>
                    <a:pt x="418465" y="3331248"/>
                  </a:lnTo>
                  <a:lnTo>
                    <a:pt x="419862" y="3337699"/>
                  </a:lnTo>
                  <a:lnTo>
                    <a:pt x="422021" y="3341687"/>
                  </a:lnTo>
                  <a:lnTo>
                    <a:pt x="429387" y="3345713"/>
                  </a:lnTo>
                  <a:lnTo>
                    <a:pt x="431038" y="3346170"/>
                  </a:lnTo>
                  <a:lnTo>
                    <a:pt x="440842" y="3345942"/>
                  </a:lnTo>
                  <a:lnTo>
                    <a:pt x="478282" y="3321354"/>
                  </a:lnTo>
                  <a:lnTo>
                    <a:pt x="502793" y="3288474"/>
                  </a:lnTo>
                  <a:lnTo>
                    <a:pt x="504571" y="3281832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18616" y="4165092"/>
              <a:ext cx="211836" cy="210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59807" y="775716"/>
              <a:ext cx="129539" cy="1280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3537203" y="397763"/>
            <a:ext cx="129540" cy="129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67700" y="2830067"/>
            <a:ext cx="129540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" y="2506979"/>
            <a:ext cx="129540" cy="12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89347" y="4486655"/>
            <a:ext cx="128015" cy="129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0644" y="1385316"/>
            <a:ext cx="210312" cy="211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28659" y="463295"/>
            <a:ext cx="129540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06411" y="4427220"/>
            <a:ext cx="128016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57315" y="507491"/>
            <a:ext cx="129539" cy="1280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38775" y="189356"/>
            <a:ext cx="384175" cy="466090"/>
          </a:xfrm>
          <a:custGeom>
            <a:avLst/>
            <a:gdLst/>
            <a:ahLst/>
            <a:cxnLst/>
            <a:rect l="l" t="t" r="r" b="b"/>
            <a:pathLst>
              <a:path w="384175" h="466090">
                <a:moveTo>
                  <a:pt x="119252" y="0"/>
                </a:moveTo>
                <a:lnTo>
                  <a:pt x="115315" y="13969"/>
                </a:lnTo>
                <a:lnTo>
                  <a:pt x="182499" y="234568"/>
                </a:lnTo>
                <a:lnTo>
                  <a:pt x="4063" y="374395"/>
                </a:lnTo>
                <a:lnTo>
                  <a:pt x="0" y="388492"/>
                </a:lnTo>
                <a:lnTo>
                  <a:pt x="271399" y="465708"/>
                </a:lnTo>
                <a:lnTo>
                  <a:pt x="308737" y="358520"/>
                </a:lnTo>
                <a:lnTo>
                  <a:pt x="280162" y="350265"/>
                </a:lnTo>
                <a:lnTo>
                  <a:pt x="271184" y="367174"/>
                </a:lnTo>
                <a:lnTo>
                  <a:pt x="262731" y="380380"/>
                </a:lnTo>
                <a:lnTo>
                  <a:pt x="254801" y="389895"/>
                </a:lnTo>
                <a:lnTo>
                  <a:pt x="247396" y="395731"/>
                </a:lnTo>
                <a:lnTo>
                  <a:pt x="239585" y="398799"/>
                </a:lnTo>
                <a:lnTo>
                  <a:pt x="230441" y="399986"/>
                </a:lnTo>
                <a:lnTo>
                  <a:pt x="219963" y="399268"/>
                </a:lnTo>
                <a:lnTo>
                  <a:pt x="208152" y="396620"/>
                </a:lnTo>
                <a:lnTo>
                  <a:pt x="78486" y="359790"/>
                </a:lnTo>
                <a:lnTo>
                  <a:pt x="232028" y="239140"/>
                </a:lnTo>
                <a:lnTo>
                  <a:pt x="236727" y="222250"/>
                </a:lnTo>
                <a:lnTo>
                  <a:pt x="180848" y="45973"/>
                </a:lnTo>
                <a:lnTo>
                  <a:pt x="289305" y="76834"/>
                </a:lnTo>
                <a:lnTo>
                  <a:pt x="300093" y="80835"/>
                </a:lnTo>
                <a:lnTo>
                  <a:pt x="324975" y="111505"/>
                </a:lnTo>
                <a:lnTo>
                  <a:pt x="328543" y="144843"/>
                </a:lnTo>
                <a:lnTo>
                  <a:pt x="328422" y="167512"/>
                </a:lnTo>
                <a:lnTo>
                  <a:pt x="355346" y="175259"/>
                </a:lnTo>
                <a:lnTo>
                  <a:pt x="383794" y="75310"/>
                </a:lnTo>
                <a:lnTo>
                  <a:pt x="11925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1885" y="1974595"/>
            <a:ext cx="337566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05">
                <a:solidFill>
                  <a:srgbClr val="DD6F2C"/>
                </a:solidFill>
              </a:rPr>
              <a:t>Introduction</a:t>
            </a:r>
            <a:endParaRPr sz="4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750" y="2757677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2658" y="2757677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43750" y="2757677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4070" y="2719577"/>
            <a:ext cx="2114550" cy="76200"/>
          </a:xfrm>
          <a:custGeom>
            <a:avLst/>
            <a:gdLst/>
            <a:ahLst/>
            <a:cxnLst/>
            <a:rect l="l" t="t" r="r" b="b"/>
            <a:pathLst>
              <a:path w="2114550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82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82" y="2857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2114550" h="76200">
                <a:moveTo>
                  <a:pt x="2076195" y="0"/>
                </a:moveTo>
                <a:lnTo>
                  <a:pt x="2061348" y="2988"/>
                </a:lnTo>
                <a:lnTo>
                  <a:pt x="2049240" y="11144"/>
                </a:lnTo>
                <a:lnTo>
                  <a:pt x="2041084" y="23252"/>
                </a:lnTo>
                <a:lnTo>
                  <a:pt x="2038095" y="38100"/>
                </a:lnTo>
                <a:lnTo>
                  <a:pt x="2041084" y="52947"/>
                </a:lnTo>
                <a:lnTo>
                  <a:pt x="2049240" y="65055"/>
                </a:lnTo>
                <a:lnTo>
                  <a:pt x="2061348" y="73211"/>
                </a:lnTo>
                <a:lnTo>
                  <a:pt x="2076195" y="76200"/>
                </a:lnTo>
                <a:lnTo>
                  <a:pt x="2090989" y="73211"/>
                </a:lnTo>
                <a:lnTo>
                  <a:pt x="2103104" y="65055"/>
                </a:lnTo>
                <a:lnTo>
                  <a:pt x="2111289" y="52947"/>
                </a:lnTo>
                <a:lnTo>
                  <a:pt x="2112367" y="47625"/>
                </a:lnTo>
                <a:lnTo>
                  <a:pt x="2076195" y="47625"/>
                </a:lnTo>
                <a:lnTo>
                  <a:pt x="2076195" y="28575"/>
                </a:lnTo>
                <a:lnTo>
                  <a:pt x="2112367" y="28575"/>
                </a:lnTo>
                <a:lnTo>
                  <a:pt x="2111289" y="23252"/>
                </a:lnTo>
                <a:lnTo>
                  <a:pt x="2103104" y="11144"/>
                </a:lnTo>
                <a:lnTo>
                  <a:pt x="2090989" y="2988"/>
                </a:lnTo>
                <a:lnTo>
                  <a:pt x="2076195" y="0"/>
                </a:lnTo>
                <a:close/>
              </a:path>
              <a:path w="2114550" h="76200">
                <a:moveTo>
                  <a:pt x="74282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82" y="47625"/>
                </a:lnTo>
                <a:lnTo>
                  <a:pt x="76200" y="38100"/>
                </a:lnTo>
                <a:lnTo>
                  <a:pt x="74282" y="28575"/>
                </a:lnTo>
                <a:close/>
              </a:path>
              <a:path w="2114550" h="76200">
                <a:moveTo>
                  <a:pt x="2040013" y="28575"/>
                </a:moveTo>
                <a:lnTo>
                  <a:pt x="74282" y="28575"/>
                </a:lnTo>
                <a:lnTo>
                  <a:pt x="76200" y="38100"/>
                </a:lnTo>
                <a:lnTo>
                  <a:pt x="74282" y="47625"/>
                </a:lnTo>
                <a:lnTo>
                  <a:pt x="2040013" y="47625"/>
                </a:lnTo>
                <a:lnTo>
                  <a:pt x="2038095" y="38100"/>
                </a:lnTo>
                <a:lnTo>
                  <a:pt x="2040013" y="28575"/>
                </a:lnTo>
                <a:close/>
              </a:path>
              <a:path w="2114550" h="76200">
                <a:moveTo>
                  <a:pt x="2112367" y="28575"/>
                </a:moveTo>
                <a:lnTo>
                  <a:pt x="2076195" y="28575"/>
                </a:lnTo>
                <a:lnTo>
                  <a:pt x="2076195" y="47625"/>
                </a:lnTo>
                <a:lnTo>
                  <a:pt x="2112367" y="47625"/>
                </a:lnTo>
                <a:lnTo>
                  <a:pt x="2114296" y="38100"/>
                </a:lnTo>
                <a:lnTo>
                  <a:pt x="2112367" y="28575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Research</a:t>
            </a:r>
            <a:r>
              <a:rPr dirty="0" spc="-370"/>
              <a:t> </a:t>
            </a:r>
            <a:r>
              <a:rPr dirty="0" spc="-200"/>
              <a:t>Gap</a:t>
            </a:r>
          </a:p>
        </p:txBody>
      </p:sp>
      <p:sp>
        <p:nvSpPr>
          <p:cNvPr id="7" name="object 7"/>
          <p:cNvSpPr/>
          <p:nvPr/>
        </p:nvSpPr>
        <p:spPr>
          <a:xfrm>
            <a:off x="1107947" y="1690116"/>
            <a:ext cx="1403985" cy="728980"/>
          </a:xfrm>
          <a:custGeom>
            <a:avLst/>
            <a:gdLst/>
            <a:ahLst/>
            <a:cxnLst/>
            <a:rect l="l" t="t" r="r" b="b"/>
            <a:pathLst>
              <a:path w="1403985" h="728980">
                <a:moveTo>
                  <a:pt x="1282192" y="0"/>
                </a:moveTo>
                <a:lnTo>
                  <a:pt x="121412" y="0"/>
                </a:lnTo>
                <a:lnTo>
                  <a:pt x="74152" y="9540"/>
                </a:lnTo>
                <a:lnTo>
                  <a:pt x="35559" y="35560"/>
                </a:lnTo>
                <a:lnTo>
                  <a:pt x="9540" y="74152"/>
                </a:lnTo>
                <a:lnTo>
                  <a:pt x="0" y="121412"/>
                </a:lnTo>
                <a:lnTo>
                  <a:pt x="0" y="607060"/>
                </a:lnTo>
                <a:lnTo>
                  <a:pt x="9540" y="654319"/>
                </a:lnTo>
                <a:lnTo>
                  <a:pt x="35559" y="692912"/>
                </a:lnTo>
                <a:lnTo>
                  <a:pt x="74152" y="718931"/>
                </a:lnTo>
                <a:lnTo>
                  <a:pt x="121412" y="728472"/>
                </a:lnTo>
                <a:lnTo>
                  <a:pt x="1282192" y="728472"/>
                </a:lnTo>
                <a:lnTo>
                  <a:pt x="1329451" y="718931"/>
                </a:lnTo>
                <a:lnTo>
                  <a:pt x="1368043" y="692912"/>
                </a:lnTo>
                <a:lnTo>
                  <a:pt x="1394063" y="654319"/>
                </a:lnTo>
                <a:lnTo>
                  <a:pt x="1403604" y="607060"/>
                </a:lnTo>
                <a:lnTo>
                  <a:pt x="1403604" y="121412"/>
                </a:lnTo>
                <a:lnTo>
                  <a:pt x="1394063" y="74152"/>
                </a:lnTo>
                <a:lnTo>
                  <a:pt x="1368043" y="35560"/>
                </a:lnTo>
                <a:lnTo>
                  <a:pt x="1329451" y="9540"/>
                </a:lnTo>
                <a:lnTo>
                  <a:pt x="128219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41947" y="1690116"/>
            <a:ext cx="1403985" cy="728980"/>
          </a:xfrm>
          <a:custGeom>
            <a:avLst/>
            <a:gdLst/>
            <a:ahLst/>
            <a:cxnLst/>
            <a:rect l="l" t="t" r="r" b="b"/>
            <a:pathLst>
              <a:path w="1403984" h="728980">
                <a:moveTo>
                  <a:pt x="1282192" y="0"/>
                </a:moveTo>
                <a:lnTo>
                  <a:pt x="121411" y="0"/>
                </a:lnTo>
                <a:lnTo>
                  <a:pt x="74152" y="9540"/>
                </a:lnTo>
                <a:lnTo>
                  <a:pt x="35559" y="35560"/>
                </a:lnTo>
                <a:lnTo>
                  <a:pt x="9540" y="74152"/>
                </a:lnTo>
                <a:lnTo>
                  <a:pt x="0" y="121412"/>
                </a:lnTo>
                <a:lnTo>
                  <a:pt x="0" y="607060"/>
                </a:lnTo>
                <a:lnTo>
                  <a:pt x="9540" y="654319"/>
                </a:lnTo>
                <a:lnTo>
                  <a:pt x="35560" y="692912"/>
                </a:lnTo>
                <a:lnTo>
                  <a:pt x="74152" y="718931"/>
                </a:lnTo>
                <a:lnTo>
                  <a:pt x="121411" y="728472"/>
                </a:lnTo>
                <a:lnTo>
                  <a:pt x="1282192" y="728472"/>
                </a:lnTo>
                <a:lnTo>
                  <a:pt x="1329451" y="718931"/>
                </a:lnTo>
                <a:lnTo>
                  <a:pt x="1368043" y="692912"/>
                </a:lnTo>
                <a:lnTo>
                  <a:pt x="1394063" y="654319"/>
                </a:lnTo>
                <a:lnTo>
                  <a:pt x="1403603" y="607060"/>
                </a:lnTo>
                <a:lnTo>
                  <a:pt x="1403603" y="121412"/>
                </a:lnTo>
                <a:lnTo>
                  <a:pt x="1394063" y="74152"/>
                </a:lnTo>
                <a:lnTo>
                  <a:pt x="1368043" y="35560"/>
                </a:lnTo>
                <a:lnTo>
                  <a:pt x="1329451" y="9540"/>
                </a:lnTo>
                <a:lnTo>
                  <a:pt x="128219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99332" y="1690116"/>
            <a:ext cx="1403985" cy="728980"/>
          </a:xfrm>
          <a:custGeom>
            <a:avLst/>
            <a:gdLst/>
            <a:ahLst/>
            <a:cxnLst/>
            <a:rect l="l" t="t" r="r" b="b"/>
            <a:pathLst>
              <a:path w="1403985" h="728980">
                <a:moveTo>
                  <a:pt x="1282191" y="0"/>
                </a:moveTo>
                <a:lnTo>
                  <a:pt x="121412" y="0"/>
                </a:lnTo>
                <a:lnTo>
                  <a:pt x="74152" y="9540"/>
                </a:lnTo>
                <a:lnTo>
                  <a:pt x="35559" y="35560"/>
                </a:lnTo>
                <a:lnTo>
                  <a:pt x="9540" y="74152"/>
                </a:lnTo>
                <a:lnTo>
                  <a:pt x="0" y="121412"/>
                </a:lnTo>
                <a:lnTo>
                  <a:pt x="0" y="607060"/>
                </a:lnTo>
                <a:lnTo>
                  <a:pt x="9540" y="654319"/>
                </a:lnTo>
                <a:lnTo>
                  <a:pt x="35560" y="692912"/>
                </a:lnTo>
                <a:lnTo>
                  <a:pt x="74152" y="718931"/>
                </a:lnTo>
                <a:lnTo>
                  <a:pt x="121412" y="728472"/>
                </a:lnTo>
                <a:lnTo>
                  <a:pt x="1282191" y="728472"/>
                </a:lnTo>
                <a:lnTo>
                  <a:pt x="1329451" y="718931"/>
                </a:lnTo>
                <a:lnTo>
                  <a:pt x="1368043" y="692912"/>
                </a:lnTo>
                <a:lnTo>
                  <a:pt x="1394063" y="654319"/>
                </a:lnTo>
                <a:lnTo>
                  <a:pt x="1403603" y="607060"/>
                </a:lnTo>
                <a:lnTo>
                  <a:pt x="1403603" y="121412"/>
                </a:lnTo>
                <a:lnTo>
                  <a:pt x="1394063" y="74152"/>
                </a:lnTo>
                <a:lnTo>
                  <a:pt x="1368043" y="35560"/>
                </a:lnTo>
                <a:lnTo>
                  <a:pt x="1329451" y="9540"/>
                </a:lnTo>
                <a:lnTo>
                  <a:pt x="1282191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0100" y="3099816"/>
            <a:ext cx="2315210" cy="1516380"/>
          </a:xfrm>
          <a:custGeom>
            <a:avLst/>
            <a:gdLst/>
            <a:ahLst/>
            <a:cxnLst/>
            <a:rect l="l" t="t" r="r" b="b"/>
            <a:pathLst>
              <a:path w="2315210" h="1516379">
                <a:moveTo>
                  <a:pt x="2148967" y="0"/>
                </a:moveTo>
                <a:lnTo>
                  <a:pt x="166001" y="0"/>
                </a:lnTo>
                <a:lnTo>
                  <a:pt x="121871" y="5927"/>
                </a:lnTo>
                <a:lnTo>
                  <a:pt x="82216" y="22657"/>
                </a:lnTo>
                <a:lnTo>
                  <a:pt x="48620" y="48609"/>
                </a:lnTo>
                <a:lnTo>
                  <a:pt x="22663" y="82201"/>
                </a:lnTo>
                <a:lnTo>
                  <a:pt x="5929" y="121855"/>
                </a:lnTo>
                <a:lnTo>
                  <a:pt x="0" y="165988"/>
                </a:lnTo>
                <a:lnTo>
                  <a:pt x="0" y="1350378"/>
                </a:lnTo>
                <a:lnTo>
                  <a:pt x="5929" y="1394508"/>
                </a:lnTo>
                <a:lnTo>
                  <a:pt x="22663" y="1434163"/>
                </a:lnTo>
                <a:lnTo>
                  <a:pt x="48620" y="1467759"/>
                </a:lnTo>
                <a:lnTo>
                  <a:pt x="82216" y="1493716"/>
                </a:lnTo>
                <a:lnTo>
                  <a:pt x="121871" y="1510450"/>
                </a:lnTo>
                <a:lnTo>
                  <a:pt x="166001" y="1516379"/>
                </a:lnTo>
                <a:lnTo>
                  <a:pt x="2148967" y="1516379"/>
                </a:lnTo>
                <a:lnTo>
                  <a:pt x="2193100" y="1510450"/>
                </a:lnTo>
                <a:lnTo>
                  <a:pt x="2232754" y="1493716"/>
                </a:lnTo>
                <a:lnTo>
                  <a:pt x="2266346" y="1467759"/>
                </a:lnTo>
                <a:lnTo>
                  <a:pt x="2292298" y="1434163"/>
                </a:lnTo>
                <a:lnTo>
                  <a:pt x="2309028" y="1394508"/>
                </a:lnTo>
                <a:lnTo>
                  <a:pt x="2314956" y="1350378"/>
                </a:lnTo>
                <a:lnTo>
                  <a:pt x="2314956" y="165988"/>
                </a:lnTo>
                <a:lnTo>
                  <a:pt x="2309028" y="121855"/>
                </a:lnTo>
                <a:lnTo>
                  <a:pt x="2292298" y="82201"/>
                </a:lnTo>
                <a:lnTo>
                  <a:pt x="2266346" y="48609"/>
                </a:lnTo>
                <a:lnTo>
                  <a:pt x="2232754" y="22657"/>
                </a:lnTo>
                <a:lnTo>
                  <a:pt x="2193100" y="5927"/>
                </a:lnTo>
                <a:lnTo>
                  <a:pt x="2148967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57371" y="3099816"/>
            <a:ext cx="2315210" cy="1516380"/>
          </a:xfrm>
          <a:custGeom>
            <a:avLst/>
            <a:gdLst/>
            <a:ahLst/>
            <a:cxnLst/>
            <a:rect l="l" t="t" r="r" b="b"/>
            <a:pathLst>
              <a:path w="2315210" h="1516379">
                <a:moveTo>
                  <a:pt x="2148966" y="0"/>
                </a:moveTo>
                <a:lnTo>
                  <a:pt x="165988" y="0"/>
                </a:lnTo>
                <a:lnTo>
                  <a:pt x="121855" y="5927"/>
                </a:lnTo>
                <a:lnTo>
                  <a:pt x="82201" y="22657"/>
                </a:lnTo>
                <a:lnTo>
                  <a:pt x="48609" y="48609"/>
                </a:lnTo>
                <a:lnTo>
                  <a:pt x="22657" y="82201"/>
                </a:lnTo>
                <a:lnTo>
                  <a:pt x="5927" y="121855"/>
                </a:lnTo>
                <a:lnTo>
                  <a:pt x="0" y="165988"/>
                </a:lnTo>
                <a:lnTo>
                  <a:pt x="0" y="1350378"/>
                </a:lnTo>
                <a:lnTo>
                  <a:pt x="5927" y="1394508"/>
                </a:lnTo>
                <a:lnTo>
                  <a:pt x="22657" y="1434163"/>
                </a:lnTo>
                <a:lnTo>
                  <a:pt x="48609" y="1467759"/>
                </a:lnTo>
                <a:lnTo>
                  <a:pt x="82201" y="1493716"/>
                </a:lnTo>
                <a:lnTo>
                  <a:pt x="121855" y="1510450"/>
                </a:lnTo>
                <a:lnTo>
                  <a:pt x="165988" y="1516379"/>
                </a:lnTo>
                <a:lnTo>
                  <a:pt x="2148966" y="1516379"/>
                </a:lnTo>
                <a:lnTo>
                  <a:pt x="2193100" y="1510450"/>
                </a:lnTo>
                <a:lnTo>
                  <a:pt x="2232754" y="1493716"/>
                </a:lnTo>
                <a:lnTo>
                  <a:pt x="2266346" y="1467759"/>
                </a:lnTo>
                <a:lnTo>
                  <a:pt x="2292298" y="1434163"/>
                </a:lnTo>
                <a:lnTo>
                  <a:pt x="2309028" y="1394508"/>
                </a:lnTo>
                <a:lnTo>
                  <a:pt x="2314955" y="1350378"/>
                </a:lnTo>
                <a:lnTo>
                  <a:pt x="2314955" y="165988"/>
                </a:lnTo>
                <a:lnTo>
                  <a:pt x="2309028" y="121855"/>
                </a:lnTo>
                <a:lnTo>
                  <a:pt x="2292298" y="82201"/>
                </a:lnTo>
                <a:lnTo>
                  <a:pt x="2266346" y="48609"/>
                </a:lnTo>
                <a:lnTo>
                  <a:pt x="2232754" y="22657"/>
                </a:lnTo>
                <a:lnTo>
                  <a:pt x="2193100" y="5927"/>
                </a:lnTo>
                <a:lnTo>
                  <a:pt x="214896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50279" y="3099816"/>
            <a:ext cx="2205355" cy="1516380"/>
          </a:xfrm>
          <a:custGeom>
            <a:avLst/>
            <a:gdLst/>
            <a:ahLst/>
            <a:cxnLst/>
            <a:rect l="l" t="t" r="r" b="b"/>
            <a:pathLst>
              <a:path w="2205354" h="1516379">
                <a:moveTo>
                  <a:pt x="2039239" y="0"/>
                </a:moveTo>
                <a:lnTo>
                  <a:pt x="165989" y="0"/>
                </a:lnTo>
                <a:lnTo>
                  <a:pt x="121855" y="5927"/>
                </a:lnTo>
                <a:lnTo>
                  <a:pt x="82201" y="22657"/>
                </a:lnTo>
                <a:lnTo>
                  <a:pt x="48609" y="48609"/>
                </a:lnTo>
                <a:lnTo>
                  <a:pt x="22657" y="82201"/>
                </a:lnTo>
                <a:lnTo>
                  <a:pt x="5927" y="121855"/>
                </a:lnTo>
                <a:lnTo>
                  <a:pt x="0" y="165988"/>
                </a:lnTo>
                <a:lnTo>
                  <a:pt x="0" y="1350378"/>
                </a:lnTo>
                <a:lnTo>
                  <a:pt x="5927" y="1394508"/>
                </a:lnTo>
                <a:lnTo>
                  <a:pt x="22657" y="1434163"/>
                </a:lnTo>
                <a:lnTo>
                  <a:pt x="48609" y="1467759"/>
                </a:lnTo>
                <a:lnTo>
                  <a:pt x="82201" y="1493716"/>
                </a:lnTo>
                <a:lnTo>
                  <a:pt x="121855" y="1510450"/>
                </a:lnTo>
                <a:lnTo>
                  <a:pt x="165989" y="1516379"/>
                </a:lnTo>
                <a:lnTo>
                  <a:pt x="2039239" y="1516379"/>
                </a:lnTo>
                <a:lnTo>
                  <a:pt x="2083372" y="1510450"/>
                </a:lnTo>
                <a:lnTo>
                  <a:pt x="2123026" y="1493716"/>
                </a:lnTo>
                <a:lnTo>
                  <a:pt x="2156618" y="1467759"/>
                </a:lnTo>
                <a:lnTo>
                  <a:pt x="2182570" y="1434163"/>
                </a:lnTo>
                <a:lnTo>
                  <a:pt x="2199300" y="1394508"/>
                </a:lnTo>
                <a:lnTo>
                  <a:pt x="2205228" y="1350378"/>
                </a:lnTo>
                <a:lnTo>
                  <a:pt x="2205228" y="165988"/>
                </a:lnTo>
                <a:lnTo>
                  <a:pt x="2199300" y="121855"/>
                </a:lnTo>
                <a:lnTo>
                  <a:pt x="2182570" y="82201"/>
                </a:lnTo>
                <a:lnTo>
                  <a:pt x="2156618" y="48609"/>
                </a:lnTo>
                <a:lnTo>
                  <a:pt x="2123026" y="22657"/>
                </a:lnTo>
                <a:lnTo>
                  <a:pt x="2083372" y="5927"/>
                </a:lnTo>
                <a:lnTo>
                  <a:pt x="203923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00783" y="2650235"/>
            <a:ext cx="217932" cy="217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92167" y="2650235"/>
            <a:ext cx="217932" cy="217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34783" y="2650235"/>
            <a:ext cx="217932" cy="217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05934" y="2719577"/>
            <a:ext cx="2063114" cy="76200"/>
          </a:xfrm>
          <a:custGeom>
            <a:avLst/>
            <a:gdLst/>
            <a:ahLst/>
            <a:cxnLst/>
            <a:rect l="l" t="t" r="r" b="b"/>
            <a:pathLst>
              <a:path w="2063115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82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82" y="2857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2063115" h="76200">
                <a:moveTo>
                  <a:pt x="2024634" y="0"/>
                </a:moveTo>
                <a:lnTo>
                  <a:pt x="2009840" y="2988"/>
                </a:lnTo>
                <a:lnTo>
                  <a:pt x="1997725" y="11144"/>
                </a:lnTo>
                <a:lnTo>
                  <a:pt x="1989540" y="23252"/>
                </a:lnTo>
                <a:lnTo>
                  <a:pt x="1986534" y="38100"/>
                </a:lnTo>
                <a:lnTo>
                  <a:pt x="1989540" y="52947"/>
                </a:lnTo>
                <a:lnTo>
                  <a:pt x="1997725" y="65055"/>
                </a:lnTo>
                <a:lnTo>
                  <a:pt x="2009840" y="73211"/>
                </a:lnTo>
                <a:lnTo>
                  <a:pt x="2024634" y="76200"/>
                </a:lnTo>
                <a:lnTo>
                  <a:pt x="2039481" y="73211"/>
                </a:lnTo>
                <a:lnTo>
                  <a:pt x="2051589" y="65055"/>
                </a:lnTo>
                <a:lnTo>
                  <a:pt x="2059745" y="52947"/>
                </a:lnTo>
                <a:lnTo>
                  <a:pt x="2060816" y="47625"/>
                </a:lnTo>
                <a:lnTo>
                  <a:pt x="2024634" y="47625"/>
                </a:lnTo>
                <a:lnTo>
                  <a:pt x="2024634" y="28575"/>
                </a:lnTo>
                <a:lnTo>
                  <a:pt x="2060816" y="28575"/>
                </a:lnTo>
                <a:lnTo>
                  <a:pt x="2059745" y="23252"/>
                </a:lnTo>
                <a:lnTo>
                  <a:pt x="2051589" y="11144"/>
                </a:lnTo>
                <a:lnTo>
                  <a:pt x="2039481" y="2988"/>
                </a:lnTo>
                <a:lnTo>
                  <a:pt x="2024634" y="0"/>
                </a:lnTo>
                <a:close/>
              </a:path>
              <a:path w="2063115" h="76200">
                <a:moveTo>
                  <a:pt x="74282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82" y="47625"/>
                </a:lnTo>
                <a:lnTo>
                  <a:pt x="76200" y="38100"/>
                </a:lnTo>
                <a:lnTo>
                  <a:pt x="74282" y="28575"/>
                </a:lnTo>
                <a:close/>
              </a:path>
              <a:path w="2063115" h="76200">
                <a:moveTo>
                  <a:pt x="1988462" y="28575"/>
                </a:moveTo>
                <a:lnTo>
                  <a:pt x="74282" y="28575"/>
                </a:lnTo>
                <a:lnTo>
                  <a:pt x="76200" y="38100"/>
                </a:lnTo>
                <a:lnTo>
                  <a:pt x="74282" y="47625"/>
                </a:lnTo>
                <a:lnTo>
                  <a:pt x="1988462" y="47625"/>
                </a:lnTo>
                <a:lnTo>
                  <a:pt x="1986534" y="38100"/>
                </a:lnTo>
                <a:lnTo>
                  <a:pt x="1988462" y="28575"/>
                </a:lnTo>
                <a:close/>
              </a:path>
              <a:path w="2063115" h="76200">
                <a:moveTo>
                  <a:pt x="2060816" y="28575"/>
                </a:moveTo>
                <a:lnTo>
                  <a:pt x="2024634" y="28575"/>
                </a:lnTo>
                <a:lnTo>
                  <a:pt x="2024634" y="47625"/>
                </a:lnTo>
                <a:lnTo>
                  <a:pt x="2060816" y="47625"/>
                </a:lnTo>
                <a:lnTo>
                  <a:pt x="2062734" y="38100"/>
                </a:lnTo>
                <a:lnTo>
                  <a:pt x="2060816" y="28575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112621" y="3202940"/>
            <a:ext cx="1685925" cy="1306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875">
              <a:lnSpc>
                <a:spcPct val="100000"/>
              </a:lnSpc>
              <a:spcBef>
                <a:spcPts val="1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Handwritten Bangla  Numeral</a:t>
            </a:r>
            <a:r>
              <a:rPr dirty="0" sz="1400" spc="-10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Recognition  Using</a:t>
            </a:r>
            <a:endParaRPr sz="1400">
              <a:latin typeface="Lato Light"/>
              <a:cs typeface="Lato Ligh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Ensembling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of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Convolutional</a:t>
            </a:r>
            <a:r>
              <a:rPr dirty="0" sz="1400" spc="-7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Neural  Network[1]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1110" y="1897507"/>
            <a:ext cx="1097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9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6E772D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59733" y="1897507"/>
            <a:ext cx="1083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9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135">
                <a:solidFill>
                  <a:srgbClr val="6E772D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06920" y="1897507"/>
            <a:ext cx="1076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5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295">
                <a:solidFill>
                  <a:srgbClr val="6E772D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39388" y="3166364"/>
            <a:ext cx="1565910" cy="1306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Learning </a:t>
            </a:r>
            <a:r>
              <a:rPr dirty="0" sz="1400" spc="5" b="0">
                <a:solidFill>
                  <a:srgbClr val="6E772D"/>
                </a:solidFill>
                <a:latin typeface="Lato Light"/>
                <a:cs typeface="Lato Light"/>
              </a:rPr>
              <a:t>Fine-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Grained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Image  Representations</a:t>
            </a:r>
            <a:r>
              <a:rPr dirty="0" sz="1400" spc="-14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for 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Mathematical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Expression  Recognition[2]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7022" y="3199002"/>
            <a:ext cx="1592580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Handwritten 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Mathematical 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Expression</a:t>
            </a:r>
            <a:r>
              <a:rPr dirty="0" sz="1200" spc="-4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Recognition 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via Attention 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Aggregation</a:t>
            </a:r>
            <a:endParaRPr sz="1200">
              <a:latin typeface="Lato Light"/>
              <a:cs typeface="Lato Light"/>
            </a:endParaRPr>
          </a:p>
          <a:p>
            <a:pPr marL="12700" marR="239395">
              <a:lnSpc>
                <a:spcPct val="100000"/>
              </a:lnSpc>
            </a:pP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based</a:t>
            </a:r>
            <a:r>
              <a:rPr dirty="0" sz="1200" spc="-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Bi-directional 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Mutual</a:t>
            </a:r>
            <a:r>
              <a:rPr dirty="0" sz="1200" spc="-3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200" spc="5" b="0">
                <a:solidFill>
                  <a:srgbClr val="6E772D"/>
                </a:solidFill>
                <a:latin typeface="Lato Light"/>
                <a:cs typeface="Lato Light"/>
              </a:rPr>
              <a:t>Learning[3]</a:t>
            </a:r>
            <a:endParaRPr sz="1200">
              <a:latin typeface="Lato Light"/>
              <a:cs typeface="Lat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36253" y="916781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2" y="87026"/>
                </a:moveTo>
                <a:lnTo>
                  <a:pt x="113414" y="87026"/>
                </a:lnTo>
                <a:lnTo>
                  <a:pt x="117630" y="88931"/>
                </a:lnTo>
                <a:lnTo>
                  <a:pt x="121834" y="90709"/>
                </a:lnTo>
                <a:lnTo>
                  <a:pt x="125517" y="96805"/>
                </a:lnTo>
                <a:lnTo>
                  <a:pt x="130482" y="112680"/>
                </a:lnTo>
                <a:lnTo>
                  <a:pt x="98478" y="122713"/>
                </a:lnTo>
                <a:lnTo>
                  <a:pt x="50699" y="144145"/>
                </a:lnTo>
                <a:lnTo>
                  <a:pt x="20805" y="173005"/>
                </a:lnTo>
                <a:lnTo>
                  <a:pt x="8799" y="209296"/>
                </a:lnTo>
                <a:lnTo>
                  <a:pt x="14684" y="253015"/>
                </a:lnTo>
                <a:lnTo>
                  <a:pt x="34009" y="289194"/>
                </a:lnTo>
                <a:lnTo>
                  <a:pt x="66144" y="315372"/>
                </a:lnTo>
                <a:lnTo>
                  <a:pt x="105681" y="327993"/>
                </a:lnTo>
                <a:lnTo>
                  <a:pt x="126182" y="327820"/>
                </a:lnTo>
                <a:lnTo>
                  <a:pt x="172878" y="312991"/>
                </a:lnTo>
                <a:lnTo>
                  <a:pt x="209207" y="283083"/>
                </a:lnTo>
                <a:lnTo>
                  <a:pt x="219827" y="263556"/>
                </a:lnTo>
                <a:lnTo>
                  <a:pt x="310601" y="263556"/>
                </a:lnTo>
                <a:lnTo>
                  <a:pt x="312985" y="259234"/>
                </a:lnTo>
                <a:lnTo>
                  <a:pt x="315826" y="248824"/>
                </a:lnTo>
                <a:lnTo>
                  <a:pt x="317179" y="237539"/>
                </a:lnTo>
                <a:lnTo>
                  <a:pt x="317197" y="233838"/>
                </a:lnTo>
                <a:lnTo>
                  <a:pt x="139106" y="233838"/>
                </a:lnTo>
                <a:lnTo>
                  <a:pt x="132502" y="233457"/>
                </a:lnTo>
                <a:lnTo>
                  <a:pt x="126444" y="230409"/>
                </a:lnTo>
                <a:lnTo>
                  <a:pt x="120399" y="227488"/>
                </a:lnTo>
                <a:lnTo>
                  <a:pt x="116043" y="221646"/>
                </a:lnTo>
                <a:lnTo>
                  <a:pt x="113376" y="213137"/>
                </a:lnTo>
                <a:lnTo>
                  <a:pt x="111378" y="200661"/>
                </a:lnTo>
                <a:lnTo>
                  <a:pt x="113941" y="190484"/>
                </a:lnTo>
                <a:lnTo>
                  <a:pt x="121066" y="182616"/>
                </a:lnTo>
                <a:lnTo>
                  <a:pt x="132756" y="177069"/>
                </a:lnTo>
                <a:lnTo>
                  <a:pt x="149037" y="171989"/>
                </a:lnTo>
                <a:lnTo>
                  <a:pt x="258249" y="171989"/>
                </a:lnTo>
                <a:lnTo>
                  <a:pt x="231692" y="87026"/>
                </a:lnTo>
                <a:close/>
              </a:path>
              <a:path w="317500" h="328294">
                <a:moveTo>
                  <a:pt x="310601" y="263556"/>
                </a:moveTo>
                <a:lnTo>
                  <a:pt x="219827" y="263556"/>
                </a:lnTo>
                <a:lnTo>
                  <a:pt x="224983" y="269144"/>
                </a:lnTo>
                <a:lnTo>
                  <a:pt x="231206" y="273462"/>
                </a:lnTo>
                <a:lnTo>
                  <a:pt x="238483" y="276256"/>
                </a:lnTo>
                <a:lnTo>
                  <a:pt x="251156" y="280398"/>
                </a:lnTo>
                <a:lnTo>
                  <a:pt x="264696" y="281955"/>
                </a:lnTo>
                <a:lnTo>
                  <a:pt x="279103" y="280918"/>
                </a:lnTo>
                <a:lnTo>
                  <a:pt x="294376" y="277272"/>
                </a:lnTo>
                <a:lnTo>
                  <a:pt x="302260" y="273434"/>
                </a:lnTo>
                <a:lnTo>
                  <a:pt x="308463" y="267430"/>
                </a:lnTo>
                <a:lnTo>
                  <a:pt x="310601" y="263556"/>
                </a:lnTo>
                <a:close/>
              </a:path>
              <a:path w="317500" h="328294">
                <a:moveTo>
                  <a:pt x="258249" y="171989"/>
                </a:moveTo>
                <a:lnTo>
                  <a:pt x="149037" y="171989"/>
                </a:lnTo>
                <a:lnTo>
                  <a:pt x="163045" y="216820"/>
                </a:lnTo>
                <a:lnTo>
                  <a:pt x="159045" y="224440"/>
                </a:lnTo>
                <a:lnTo>
                  <a:pt x="153457" y="229393"/>
                </a:lnTo>
                <a:lnTo>
                  <a:pt x="146281" y="231552"/>
                </a:lnTo>
                <a:lnTo>
                  <a:pt x="139106" y="233838"/>
                </a:lnTo>
                <a:lnTo>
                  <a:pt x="317197" y="233838"/>
                </a:lnTo>
                <a:lnTo>
                  <a:pt x="317234" y="226552"/>
                </a:lnTo>
                <a:lnTo>
                  <a:pt x="306385" y="187785"/>
                </a:lnTo>
                <a:lnTo>
                  <a:pt x="297332" y="174656"/>
                </a:lnTo>
                <a:lnTo>
                  <a:pt x="259083" y="174656"/>
                </a:lnTo>
                <a:lnTo>
                  <a:pt x="258249" y="171989"/>
                </a:lnTo>
                <a:close/>
              </a:path>
              <a:path w="317500" h="328294">
                <a:moveTo>
                  <a:pt x="285461" y="166401"/>
                </a:moveTo>
                <a:lnTo>
                  <a:pt x="259083" y="174656"/>
                </a:lnTo>
                <a:lnTo>
                  <a:pt x="297332" y="174656"/>
                </a:lnTo>
                <a:lnTo>
                  <a:pt x="291811" y="168687"/>
                </a:lnTo>
                <a:lnTo>
                  <a:pt x="285461" y="166401"/>
                </a:lnTo>
                <a:close/>
              </a:path>
              <a:path w="317500" h="328294">
                <a:moveTo>
                  <a:pt x="142765" y="0"/>
                </a:moveTo>
                <a:lnTo>
                  <a:pt x="91265" y="8667"/>
                </a:lnTo>
                <a:lnTo>
                  <a:pt x="40693" y="28479"/>
                </a:lnTo>
                <a:lnTo>
                  <a:pt x="4752" y="51720"/>
                </a:lnTo>
                <a:lnTo>
                  <a:pt x="0" y="62484"/>
                </a:lnTo>
                <a:lnTo>
                  <a:pt x="245" y="69794"/>
                </a:lnTo>
                <a:lnTo>
                  <a:pt x="21887" y="109037"/>
                </a:lnTo>
                <a:lnTo>
                  <a:pt x="33353" y="120681"/>
                </a:lnTo>
                <a:lnTo>
                  <a:pt x="51279" y="110585"/>
                </a:lnTo>
                <a:lnTo>
                  <a:pt x="67243" y="102393"/>
                </a:lnTo>
                <a:lnTo>
                  <a:pt x="81245" y="96107"/>
                </a:lnTo>
                <a:lnTo>
                  <a:pt x="93284" y="91725"/>
                </a:lnTo>
                <a:lnTo>
                  <a:pt x="105298" y="87915"/>
                </a:lnTo>
                <a:lnTo>
                  <a:pt x="113414" y="87026"/>
                </a:lnTo>
                <a:lnTo>
                  <a:pt x="231692" y="87026"/>
                </a:lnTo>
                <a:lnTo>
                  <a:pt x="230343" y="82708"/>
                </a:lnTo>
                <a:lnTo>
                  <a:pt x="209846" y="38115"/>
                </a:lnTo>
                <a:lnTo>
                  <a:pt x="181473" y="10191"/>
                </a:lnTo>
                <a:lnTo>
                  <a:pt x="163719" y="2738"/>
                </a:lnTo>
                <a:lnTo>
                  <a:pt x="14276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87333" y="1420393"/>
            <a:ext cx="332740" cy="457834"/>
          </a:xfrm>
          <a:custGeom>
            <a:avLst/>
            <a:gdLst/>
            <a:ahLst/>
            <a:cxnLst/>
            <a:rect l="l" t="t" r="r" b="b"/>
            <a:pathLst>
              <a:path w="332740" h="457835">
                <a:moveTo>
                  <a:pt x="203205" y="0"/>
                </a:moveTo>
                <a:lnTo>
                  <a:pt x="198755" y="1117"/>
                </a:lnTo>
                <a:lnTo>
                  <a:pt x="0" y="346811"/>
                </a:lnTo>
                <a:lnTo>
                  <a:pt x="14908" y="371647"/>
                </a:lnTo>
                <a:lnTo>
                  <a:pt x="58775" y="415462"/>
                </a:lnTo>
                <a:lnTo>
                  <a:pt x="118616" y="449036"/>
                </a:lnTo>
                <a:lnTo>
                  <a:pt x="178000" y="457747"/>
                </a:lnTo>
                <a:lnTo>
                  <a:pt x="206501" y="451840"/>
                </a:lnTo>
                <a:lnTo>
                  <a:pt x="258699" y="420074"/>
                </a:lnTo>
                <a:lnTo>
                  <a:pt x="303275" y="362305"/>
                </a:lnTo>
                <a:lnTo>
                  <a:pt x="305176" y="358114"/>
                </a:lnTo>
                <a:lnTo>
                  <a:pt x="150495" y="358114"/>
                </a:lnTo>
                <a:lnTo>
                  <a:pt x="143764" y="356971"/>
                </a:lnTo>
                <a:lnTo>
                  <a:pt x="138302" y="353923"/>
                </a:lnTo>
                <a:lnTo>
                  <a:pt x="132842" y="350748"/>
                </a:lnTo>
                <a:lnTo>
                  <a:pt x="128270" y="346684"/>
                </a:lnTo>
                <a:lnTo>
                  <a:pt x="124587" y="341731"/>
                </a:lnTo>
                <a:lnTo>
                  <a:pt x="182625" y="240766"/>
                </a:lnTo>
                <a:lnTo>
                  <a:pt x="190500" y="240131"/>
                </a:lnTo>
                <a:lnTo>
                  <a:pt x="326440" y="240131"/>
                </a:lnTo>
                <a:lnTo>
                  <a:pt x="324901" y="232332"/>
                </a:lnTo>
                <a:lnTo>
                  <a:pt x="302605" y="199164"/>
                </a:lnTo>
                <a:lnTo>
                  <a:pt x="265557" y="171043"/>
                </a:lnTo>
                <a:lnTo>
                  <a:pt x="230886" y="156819"/>
                </a:lnTo>
                <a:lnTo>
                  <a:pt x="289814" y="54330"/>
                </a:lnTo>
                <a:lnTo>
                  <a:pt x="248158" y="21056"/>
                </a:lnTo>
                <a:lnTo>
                  <a:pt x="212931" y="2942"/>
                </a:lnTo>
                <a:lnTo>
                  <a:pt x="203205" y="0"/>
                </a:lnTo>
                <a:close/>
              </a:path>
              <a:path w="332740" h="457835">
                <a:moveTo>
                  <a:pt x="326440" y="240131"/>
                </a:moveTo>
                <a:lnTo>
                  <a:pt x="190500" y="240131"/>
                </a:lnTo>
                <a:lnTo>
                  <a:pt x="197358" y="241528"/>
                </a:lnTo>
                <a:lnTo>
                  <a:pt x="203326" y="245084"/>
                </a:lnTo>
                <a:lnTo>
                  <a:pt x="214356" y="255897"/>
                </a:lnTo>
                <a:lnTo>
                  <a:pt x="217741" y="271389"/>
                </a:lnTo>
                <a:lnTo>
                  <a:pt x="213506" y="291572"/>
                </a:lnTo>
                <a:lnTo>
                  <a:pt x="190627" y="333488"/>
                </a:lnTo>
                <a:lnTo>
                  <a:pt x="158623" y="357098"/>
                </a:lnTo>
                <a:lnTo>
                  <a:pt x="150495" y="358114"/>
                </a:lnTo>
                <a:lnTo>
                  <a:pt x="305176" y="358114"/>
                </a:lnTo>
                <a:lnTo>
                  <a:pt x="325236" y="313884"/>
                </a:lnTo>
                <a:lnTo>
                  <a:pt x="332445" y="270566"/>
                </a:lnTo>
                <a:lnTo>
                  <a:pt x="326440" y="24013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86455" y="931386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833" y="0"/>
                </a:moveTo>
                <a:lnTo>
                  <a:pt x="118127" y="6508"/>
                </a:lnTo>
                <a:lnTo>
                  <a:pt x="67264" y="36591"/>
                </a:lnTo>
                <a:lnTo>
                  <a:pt x="26306" y="88296"/>
                </a:lnTo>
                <a:lnTo>
                  <a:pt x="2605" y="149256"/>
                </a:lnTo>
                <a:lnTo>
                  <a:pt x="0" y="178450"/>
                </a:lnTo>
                <a:lnTo>
                  <a:pt x="3573" y="206787"/>
                </a:lnTo>
                <a:lnTo>
                  <a:pt x="25687" y="255635"/>
                </a:lnTo>
                <a:lnTo>
                  <a:pt x="65422" y="290480"/>
                </a:lnTo>
                <a:lnTo>
                  <a:pt x="111460" y="311149"/>
                </a:lnTo>
                <a:lnTo>
                  <a:pt x="152163" y="317150"/>
                </a:lnTo>
                <a:lnTo>
                  <a:pt x="155084" y="316007"/>
                </a:lnTo>
                <a:lnTo>
                  <a:pt x="173448" y="279628"/>
                </a:lnTo>
                <a:lnTo>
                  <a:pt x="184453" y="242125"/>
                </a:lnTo>
                <a:lnTo>
                  <a:pt x="183953" y="235053"/>
                </a:lnTo>
                <a:lnTo>
                  <a:pt x="181119" y="231171"/>
                </a:lnTo>
                <a:lnTo>
                  <a:pt x="169618" y="230413"/>
                </a:lnTo>
                <a:lnTo>
                  <a:pt x="157783" y="227774"/>
                </a:lnTo>
                <a:lnTo>
                  <a:pt x="145615" y="223277"/>
                </a:lnTo>
                <a:lnTo>
                  <a:pt x="133113" y="216947"/>
                </a:lnTo>
                <a:lnTo>
                  <a:pt x="117877" y="203874"/>
                </a:lnTo>
                <a:lnTo>
                  <a:pt x="111238" y="187134"/>
                </a:lnTo>
                <a:lnTo>
                  <a:pt x="113218" y="166727"/>
                </a:lnTo>
                <a:lnTo>
                  <a:pt x="132032" y="129676"/>
                </a:lnTo>
                <a:lnTo>
                  <a:pt x="164413" y="103774"/>
                </a:lnTo>
                <a:lnTo>
                  <a:pt x="171832" y="102774"/>
                </a:lnTo>
                <a:lnTo>
                  <a:pt x="178752" y="103584"/>
                </a:lnTo>
                <a:lnTo>
                  <a:pt x="206392" y="145827"/>
                </a:lnTo>
                <a:lnTo>
                  <a:pt x="207789" y="152304"/>
                </a:lnTo>
                <a:lnTo>
                  <a:pt x="209821" y="156241"/>
                </a:lnTo>
                <a:lnTo>
                  <a:pt x="215155" y="159289"/>
                </a:lnTo>
                <a:lnTo>
                  <a:pt x="218838" y="160813"/>
                </a:lnTo>
                <a:lnTo>
                  <a:pt x="228723" y="160549"/>
                </a:lnTo>
                <a:lnTo>
                  <a:pt x="266209" y="135921"/>
                </a:lnTo>
                <a:lnTo>
                  <a:pt x="290720" y="103028"/>
                </a:lnTo>
                <a:lnTo>
                  <a:pt x="292498" y="96424"/>
                </a:lnTo>
                <a:lnTo>
                  <a:pt x="291482" y="90709"/>
                </a:lnTo>
                <a:lnTo>
                  <a:pt x="272940" y="53149"/>
                </a:lnTo>
                <a:lnTo>
                  <a:pt x="229633" y="19208"/>
                </a:lnTo>
                <a:lnTo>
                  <a:pt x="201727" y="6401"/>
                </a:lnTo>
                <a:lnTo>
                  <a:pt x="17383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07819" y="216408"/>
            <a:ext cx="128016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68879" y="422148"/>
            <a:ext cx="128015" cy="12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96468" y="542544"/>
            <a:ext cx="211835" cy="2103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28659" y="539495"/>
            <a:ext cx="12954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19088" y="345947"/>
            <a:ext cx="128015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6D772C"/>
                </a:solidFill>
              </a:rPr>
              <a:t>Research</a:t>
            </a:r>
            <a:r>
              <a:rPr dirty="0" spc="-370">
                <a:solidFill>
                  <a:srgbClr val="6D772C"/>
                </a:solidFill>
              </a:rPr>
              <a:t> </a:t>
            </a:r>
            <a:r>
              <a:rPr dirty="0" spc="-200">
                <a:solidFill>
                  <a:srgbClr val="6D772C"/>
                </a:solidFill>
              </a:rPr>
              <a:t>Gap</a:t>
            </a:r>
          </a:p>
        </p:txBody>
      </p:sp>
      <p:sp>
        <p:nvSpPr>
          <p:cNvPr id="4" name="object 4"/>
          <p:cNvSpPr/>
          <p:nvPr/>
        </p:nvSpPr>
        <p:spPr>
          <a:xfrm>
            <a:off x="423954" y="1502235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48" y="86915"/>
                </a:moveTo>
                <a:lnTo>
                  <a:pt x="113420" y="86915"/>
                </a:lnTo>
                <a:lnTo>
                  <a:pt x="121827" y="90725"/>
                </a:lnTo>
                <a:lnTo>
                  <a:pt x="125510" y="96694"/>
                </a:lnTo>
                <a:lnTo>
                  <a:pt x="128660" y="106854"/>
                </a:lnTo>
                <a:lnTo>
                  <a:pt x="130489" y="112569"/>
                </a:lnTo>
                <a:lnTo>
                  <a:pt x="98485" y="122602"/>
                </a:lnTo>
                <a:lnTo>
                  <a:pt x="50700" y="144033"/>
                </a:lnTo>
                <a:lnTo>
                  <a:pt x="20805" y="172894"/>
                </a:lnTo>
                <a:lnTo>
                  <a:pt x="8799" y="209184"/>
                </a:lnTo>
                <a:lnTo>
                  <a:pt x="14678" y="252904"/>
                </a:lnTo>
                <a:lnTo>
                  <a:pt x="34004" y="289194"/>
                </a:lnTo>
                <a:lnTo>
                  <a:pt x="66151" y="315388"/>
                </a:lnTo>
                <a:lnTo>
                  <a:pt x="105678" y="327945"/>
                </a:lnTo>
                <a:lnTo>
                  <a:pt x="126181" y="327765"/>
                </a:lnTo>
                <a:lnTo>
                  <a:pt x="172877" y="312953"/>
                </a:lnTo>
                <a:lnTo>
                  <a:pt x="209200" y="283096"/>
                </a:lnTo>
                <a:lnTo>
                  <a:pt x="219821" y="263572"/>
                </a:lnTo>
                <a:lnTo>
                  <a:pt x="310575" y="263572"/>
                </a:lnTo>
                <a:lnTo>
                  <a:pt x="312986" y="259197"/>
                </a:lnTo>
                <a:lnTo>
                  <a:pt x="315820" y="248840"/>
                </a:lnTo>
                <a:lnTo>
                  <a:pt x="317172" y="237501"/>
                </a:lnTo>
                <a:lnTo>
                  <a:pt x="317191" y="233854"/>
                </a:lnTo>
                <a:lnTo>
                  <a:pt x="139112" y="233854"/>
                </a:lnTo>
                <a:lnTo>
                  <a:pt x="132495" y="233473"/>
                </a:lnTo>
                <a:lnTo>
                  <a:pt x="120392" y="227377"/>
                </a:lnTo>
                <a:lnTo>
                  <a:pt x="116036" y="221662"/>
                </a:lnTo>
                <a:lnTo>
                  <a:pt x="113369" y="213153"/>
                </a:lnTo>
                <a:lnTo>
                  <a:pt x="111374" y="200624"/>
                </a:lnTo>
                <a:lnTo>
                  <a:pt x="113939" y="190452"/>
                </a:lnTo>
                <a:lnTo>
                  <a:pt x="121065" y="182614"/>
                </a:lnTo>
                <a:lnTo>
                  <a:pt x="132749" y="177085"/>
                </a:lnTo>
                <a:lnTo>
                  <a:pt x="149044" y="172005"/>
                </a:lnTo>
                <a:lnTo>
                  <a:pt x="258281" y="172005"/>
                </a:lnTo>
                <a:lnTo>
                  <a:pt x="231648" y="86915"/>
                </a:lnTo>
                <a:close/>
              </a:path>
              <a:path w="317500" h="328294">
                <a:moveTo>
                  <a:pt x="310575" y="263572"/>
                </a:moveTo>
                <a:lnTo>
                  <a:pt x="219821" y="263572"/>
                </a:lnTo>
                <a:lnTo>
                  <a:pt x="224990" y="269160"/>
                </a:lnTo>
                <a:lnTo>
                  <a:pt x="231200" y="273351"/>
                </a:lnTo>
                <a:lnTo>
                  <a:pt x="238477" y="276272"/>
                </a:lnTo>
                <a:lnTo>
                  <a:pt x="251150" y="280396"/>
                </a:lnTo>
                <a:lnTo>
                  <a:pt x="264690" y="281924"/>
                </a:lnTo>
                <a:lnTo>
                  <a:pt x="279096" y="280880"/>
                </a:lnTo>
                <a:lnTo>
                  <a:pt x="294370" y="277288"/>
                </a:lnTo>
                <a:lnTo>
                  <a:pt x="302261" y="273432"/>
                </a:lnTo>
                <a:lnTo>
                  <a:pt x="308467" y="267398"/>
                </a:lnTo>
                <a:lnTo>
                  <a:pt x="310575" y="263572"/>
                </a:lnTo>
                <a:close/>
              </a:path>
              <a:path w="317500" h="328294">
                <a:moveTo>
                  <a:pt x="258281" y="172005"/>
                </a:moveTo>
                <a:lnTo>
                  <a:pt x="149044" y="172005"/>
                </a:lnTo>
                <a:lnTo>
                  <a:pt x="163052" y="216709"/>
                </a:lnTo>
                <a:lnTo>
                  <a:pt x="159051" y="224456"/>
                </a:lnTo>
                <a:lnTo>
                  <a:pt x="153463" y="229282"/>
                </a:lnTo>
                <a:lnTo>
                  <a:pt x="139112" y="233854"/>
                </a:lnTo>
                <a:lnTo>
                  <a:pt x="317191" y="233854"/>
                </a:lnTo>
                <a:lnTo>
                  <a:pt x="310095" y="195986"/>
                </a:lnTo>
                <a:lnTo>
                  <a:pt x="297337" y="174545"/>
                </a:lnTo>
                <a:lnTo>
                  <a:pt x="259076" y="174545"/>
                </a:lnTo>
                <a:lnTo>
                  <a:pt x="258281" y="172005"/>
                </a:lnTo>
                <a:close/>
              </a:path>
              <a:path w="317500" h="328294">
                <a:moveTo>
                  <a:pt x="285454" y="166290"/>
                </a:moveTo>
                <a:lnTo>
                  <a:pt x="278863" y="168449"/>
                </a:lnTo>
                <a:lnTo>
                  <a:pt x="259076" y="174545"/>
                </a:lnTo>
                <a:lnTo>
                  <a:pt x="297337" y="174545"/>
                </a:lnTo>
                <a:lnTo>
                  <a:pt x="291804" y="168576"/>
                </a:lnTo>
                <a:lnTo>
                  <a:pt x="285454" y="166290"/>
                </a:lnTo>
                <a:close/>
              </a:path>
              <a:path w="317500" h="328294">
                <a:moveTo>
                  <a:pt x="142759" y="0"/>
                </a:moveTo>
                <a:lnTo>
                  <a:pt x="91259" y="8683"/>
                </a:lnTo>
                <a:lnTo>
                  <a:pt x="40693" y="28479"/>
                </a:lnTo>
                <a:lnTo>
                  <a:pt x="4759" y="51609"/>
                </a:lnTo>
                <a:lnTo>
                  <a:pt x="0" y="62468"/>
                </a:lnTo>
                <a:lnTo>
                  <a:pt x="240" y="69754"/>
                </a:lnTo>
                <a:lnTo>
                  <a:pt x="21886" y="108979"/>
                </a:lnTo>
                <a:lnTo>
                  <a:pt x="33347" y="120570"/>
                </a:lnTo>
                <a:lnTo>
                  <a:pt x="51278" y="110545"/>
                </a:lnTo>
                <a:lnTo>
                  <a:pt x="67241" y="102377"/>
                </a:lnTo>
                <a:lnTo>
                  <a:pt x="81240" y="96067"/>
                </a:lnTo>
                <a:lnTo>
                  <a:pt x="93278" y="91614"/>
                </a:lnTo>
                <a:lnTo>
                  <a:pt x="105305" y="87931"/>
                </a:lnTo>
                <a:lnTo>
                  <a:pt x="113420" y="86915"/>
                </a:lnTo>
                <a:lnTo>
                  <a:pt x="231648" y="86915"/>
                </a:lnTo>
                <a:lnTo>
                  <a:pt x="230336" y="82724"/>
                </a:lnTo>
                <a:lnTo>
                  <a:pt x="209845" y="38068"/>
                </a:lnTo>
                <a:lnTo>
                  <a:pt x="181467" y="10080"/>
                </a:lnTo>
                <a:lnTo>
                  <a:pt x="163712" y="2700"/>
                </a:lnTo>
                <a:lnTo>
                  <a:pt x="14275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40343" y="1372768"/>
            <a:ext cx="332740" cy="457834"/>
          </a:xfrm>
          <a:custGeom>
            <a:avLst/>
            <a:gdLst/>
            <a:ahLst/>
            <a:cxnLst/>
            <a:rect l="l" t="t" r="r" b="b"/>
            <a:pathLst>
              <a:path w="332740" h="457835">
                <a:moveTo>
                  <a:pt x="203186" y="0"/>
                </a:moveTo>
                <a:lnTo>
                  <a:pt x="198754" y="1117"/>
                </a:lnTo>
                <a:lnTo>
                  <a:pt x="0" y="346684"/>
                </a:lnTo>
                <a:lnTo>
                  <a:pt x="14853" y="371540"/>
                </a:lnTo>
                <a:lnTo>
                  <a:pt x="58703" y="415442"/>
                </a:lnTo>
                <a:lnTo>
                  <a:pt x="118560" y="449016"/>
                </a:lnTo>
                <a:lnTo>
                  <a:pt x="177944" y="457640"/>
                </a:lnTo>
                <a:lnTo>
                  <a:pt x="206375" y="451713"/>
                </a:lnTo>
                <a:lnTo>
                  <a:pt x="258683" y="419994"/>
                </a:lnTo>
                <a:lnTo>
                  <a:pt x="303275" y="362178"/>
                </a:lnTo>
                <a:lnTo>
                  <a:pt x="305173" y="357987"/>
                </a:lnTo>
                <a:lnTo>
                  <a:pt x="150495" y="357987"/>
                </a:lnTo>
                <a:lnTo>
                  <a:pt x="143763" y="356971"/>
                </a:lnTo>
                <a:lnTo>
                  <a:pt x="132841" y="350621"/>
                </a:lnTo>
                <a:lnTo>
                  <a:pt x="128270" y="346557"/>
                </a:lnTo>
                <a:lnTo>
                  <a:pt x="124459" y="341731"/>
                </a:lnTo>
                <a:lnTo>
                  <a:pt x="182499" y="240766"/>
                </a:lnTo>
                <a:lnTo>
                  <a:pt x="190373" y="240131"/>
                </a:lnTo>
                <a:lnTo>
                  <a:pt x="326361" y="240131"/>
                </a:lnTo>
                <a:lnTo>
                  <a:pt x="324810" y="232269"/>
                </a:lnTo>
                <a:lnTo>
                  <a:pt x="302544" y="199114"/>
                </a:lnTo>
                <a:lnTo>
                  <a:pt x="265556" y="171043"/>
                </a:lnTo>
                <a:lnTo>
                  <a:pt x="230885" y="156692"/>
                </a:lnTo>
                <a:lnTo>
                  <a:pt x="289813" y="54203"/>
                </a:lnTo>
                <a:lnTo>
                  <a:pt x="248030" y="21056"/>
                </a:lnTo>
                <a:lnTo>
                  <a:pt x="212867" y="2942"/>
                </a:lnTo>
                <a:lnTo>
                  <a:pt x="203186" y="0"/>
                </a:lnTo>
                <a:close/>
              </a:path>
              <a:path w="332740" h="457835">
                <a:moveTo>
                  <a:pt x="326361" y="240131"/>
                </a:moveTo>
                <a:lnTo>
                  <a:pt x="190373" y="240131"/>
                </a:lnTo>
                <a:lnTo>
                  <a:pt x="197357" y="241528"/>
                </a:lnTo>
                <a:lnTo>
                  <a:pt x="203326" y="244957"/>
                </a:lnTo>
                <a:lnTo>
                  <a:pt x="214302" y="255789"/>
                </a:lnTo>
                <a:lnTo>
                  <a:pt x="217693" y="271325"/>
                </a:lnTo>
                <a:lnTo>
                  <a:pt x="213488" y="291552"/>
                </a:lnTo>
                <a:lnTo>
                  <a:pt x="190625" y="333434"/>
                </a:lnTo>
                <a:lnTo>
                  <a:pt x="158496" y="357098"/>
                </a:lnTo>
                <a:lnTo>
                  <a:pt x="150495" y="357987"/>
                </a:lnTo>
                <a:lnTo>
                  <a:pt x="305173" y="357987"/>
                </a:lnTo>
                <a:lnTo>
                  <a:pt x="325175" y="313807"/>
                </a:lnTo>
                <a:lnTo>
                  <a:pt x="332353" y="270502"/>
                </a:lnTo>
                <a:lnTo>
                  <a:pt x="326361" y="24013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9042" y="4459468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806" y="0"/>
                </a:moveTo>
                <a:lnTo>
                  <a:pt x="118066" y="6435"/>
                </a:lnTo>
                <a:lnTo>
                  <a:pt x="67248" y="36552"/>
                </a:lnTo>
                <a:lnTo>
                  <a:pt x="26308" y="88338"/>
                </a:lnTo>
                <a:lnTo>
                  <a:pt x="2608" y="149250"/>
                </a:lnTo>
                <a:lnTo>
                  <a:pt x="0" y="178427"/>
                </a:lnTo>
                <a:lnTo>
                  <a:pt x="3550" y="206752"/>
                </a:lnTo>
                <a:lnTo>
                  <a:pt x="25654" y="255595"/>
                </a:lnTo>
                <a:lnTo>
                  <a:pt x="65437" y="290522"/>
                </a:lnTo>
                <a:lnTo>
                  <a:pt x="111406" y="311162"/>
                </a:lnTo>
                <a:lnTo>
                  <a:pt x="152089" y="317153"/>
                </a:lnTo>
                <a:lnTo>
                  <a:pt x="155061" y="316049"/>
                </a:lnTo>
                <a:lnTo>
                  <a:pt x="173426" y="279626"/>
                </a:lnTo>
                <a:lnTo>
                  <a:pt x="184420" y="242130"/>
                </a:lnTo>
                <a:lnTo>
                  <a:pt x="183937" y="235061"/>
                </a:lnTo>
                <a:lnTo>
                  <a:pt x="181134" y="231187"/>
                </a:lnTo>
                <a:lnTo>
                  <a:pt x="169623" y="230410"/>
                </a:lnTo>
                <a:lnTo>
                  <a:pt x="157779" y="227774"/>
                </a:lnTo>
                <a:lnTo>
                  <a:pt x="145601" y="223275"/>
                </a:lnTo>
                <a:lnTo>
                  <a:pt x="133090" y="216912"/>
                </a:lnTo>
                <a:lnTo>
                  <a:pt x="117840" y="203834"/>
                </a:lnTo>
                <a:lnTo>
                  <a:pt x="111203" y="187096"/>
                </a:lnTo>
                <a:lnTo>
                  <a:pt x="113178" y="166695"/>
                </a:lnTo>
                <a:lnTo>
                  <a:pt x="131962" y="129676"/>
                </a:lnTo>
                <a:lnTo>
                  <a:pt x="164352" y="103742"/>
                </a:lnTo>
                <a:lnTo>
                  <a:pt x="171764" y="102730"/>
                </a:lnTo>
                <a:lnTo>
                  <a:pt x="178696" y="103551"/>
                </a:lnTo>
                <a:lnTo>
                  <a:pt x="206318" y="145818"/>
                </a:lnTo>
                <a:lnTo>
                  <a:pt x="207766" y="152269"/>
                </a:lnTo>
                <a:lnTo>
                  <a:pt x="209810" y="156257"/>
                </a:lnTo>
                <a:lnTo>
                  <a:pt x="217227" y="160283"/>
                </a:lnTo>
                <a:lnTo>
                  <a:pt x="218827" y="160740"/>
                </a:lnTo>
                <a:lnTo>
                  <a:pt x="228674" y="160517"/>
                </a:lnTo>
                <a:lnTo>
                  <a:pt x="266160" y="135924"/>
                </a:lnTo>
                <a:lnTo>
                  <a:pt x="290697" y="103044"/>
                </a:lnTo>
                <a:lnTo>
                  <a:pt x="292411" y="96402"/>
                </a:lnTo>
                <a:lnTo>
                  <a:pt x="291471" y="90700"/>
                </a:lnTo>
                <a:lnTo>
                  <a:pt x="272906" y="53133"/>
                </a:lnTo>
                <a:lnTo>
                  <a:pt x="229546" y="19224"/>
                </a:lnTo>
                <a:lnTo>
                  <a:pt x="201676" y="6403"/>
                </a:lnTo>
                <a:lnTo>
                  <a:pt x="17380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38971" y="222504"/>
            <a:ext cx="129539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2416936" y="1115694"/>
            <a:ext cx="5642610" cy="3992245"/>
            <a:chOff x="2416936" y="1115694"/>
            <a:chExt cx="5642610" cy="3992245"/>
          </a:xfrm>
        </p:grpSpPr>
        <p:sp>
          <p:nvSpPr>
            <p:cNvPr id="10" name="object 10"/>
            <p:cNvSpPr/>
            <p:nvPr/>
          </p:nvSpPr>
          <p:spPr>
            <a:xfrm>
              <a:off x="3489959" y="1245107"/>
              <a:ext cx="120395" cy="1036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29637" y="1128407"/>
              <a:ext cx="4493260" cy="245745"/>
            </a:xfrm>
            <a:custGeom>
              <a:avLst/>
              <a:gdLst/>
              <a:ahLst/>
              <a:cxnLst/>
              <a:rect l="l" t="t" r="r" b="b"/>
              <a:pathLst>
                <a:path w="4493259" h="245744">
                  <a:moveTo>
                    <a:pt x="1123264" y="0"/>
                  </a:moveTo>
                  <a:lnTo>
                    <a:pt x="0" y="0"/>
                  </a:lnTo>
                  <a:lnTo>
                    <a:pt x="0" y="245224"/>
                  </a:lnTo>
                  <a:lnTo>
                    <a:pt x="1123264" y="245224"/>
                  </a:lnTo>
                  <a:lnTo>
                    <a:pt x="1123264" y="0"/>
                  </a:lnTo>
                  <a:close/>
                </a:path>
                <a:path w="4493259" h="245744">
                  <a:moveTo>
                    <a:pt x="3369754" y="0"/>
                  </a:moveTo>
                  <a:lnTo>
                    <a:pt x="2246579" y="0"/>
                  </a:lnTo>
                  <a:lnTo>
                    <a:pt x="1123315" y="0"/>
                  </a:lnTo>
                  <a:lnTo>
                    <a:pt x="1123315" y="245224"/>
                  </a:lnTo>
                  <a:lnTo>
                    <a:pt x="2246503" y="245224"/>
                  </a:lnTo>
                  <a:lnTo>
                    <a:pt x="3369754" y="245224"/>
                  </a:lnTo>
                  <a:lnTo>
                    <a:pt x="3369754" y="0"/>
                  </a:lnTo>
                  <a:close/>
                </a:path>
                <a:path w="4493259" h="245744">
                  <a:moveTo>
                    <a:pt x="4493082" y="0"/>
                  </a:moveTo>
                  <a:lnTo>
                    <a:pt x="3369818" y="0"/>
                  </a:lnTo>
                  <a:lnTo>
                    <a:pt x="3369818" y="245224"/>
                  </a:lnTo>
                  <a:lnTo>
                    <a:pt x="4493082" y="245224"/>
                  </a:lnTo>
                  <a:lnTo>
                    <a:pt x="4493082" y="0"/>
                  </a:lnTo>
                  <a:close/>
                </a:path>
              </a:pathLst>
            </a:custGeom>
            <a:solidFill>
              <a:srgbClr val="FDF3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716011" y="1231391"/>
              <a:ext cx="120396" cy="1036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22770" y="1128407"/>
              <a:ext cx="1123950" cy="245745"/>
            </a:xfrm>
            <a:custGeom>
              <a:avLst/>
              <a:gdLst/>
              <a:ahLst/>
              <a:cxnLst/>
              <a:rect l="l" t="t" r="r" b="b"/>
              <a:pathLst>
                <a:path w="1123950" h="245744">
                  <a:moveTo>
                    <a:pt x="1123950" y="0"/>
                  </a:moveTo>
                  <a:lnTo>
                    <a:pt x="0" y="0"/>
                  </a:lnTo>
                  <a:lnTo>
                    <a:pt x="0" y="245224"/>
                  </a:lnTo>
                  <a:lnTo>
                    <a:pt x="1123950" y="245224"/>
                  </a:lnTo>
                  <a:lnTo>
                    <a:pt x="1123950" y="0"/>
                  </a:lnTo>
                  <a:close/>
                </a:path>
              </a:pathLst>
            </a:custGeom>
            <a:solidFill>
              <a:srgbClr val="FDF3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52952" y="1373631"/>
              <a:ext cx="4493895" cy="1130300"/>
            </a:xfrm>
            <a:custGeom>
              <a:avLst/>
              <a:gdLst/>
              <a:ahLst/>
              <a:cxnLst/>
              <a:rect l="l" t="t" r="r" b="b"/>
              <a:pathLst>
                <a:path w="4493895" h="1130300">
                  <a:moveTo>
                    <a:pt x="2246439" y="0"/>
                  </a:moveTo>
                  <a:lnTo>
                    <a:pt x="1123264" y="0"/>
                  </a:lnTo>
                  <a:lnTo>
                    <a:pt x="0" y="0"/>
                  </a:lnTo>
                  <a:lnTo>
                    <a:pt x="0" y="1130300"/>
                  </a:lnTo>
                  <a:lnTo>
                    <a:pt x="1123188" y="1130300"/>
                  </a:lnTo>
                  <a:lnTo>
                    <a:pt x="2246439" y="1130300"/>
                  </a:lnTo>
                  <a:lnTo>
                    <a:pt x="2246439" y="0"/>
                  </a:lnTo>
                  <a:close/>
                </a:path>
                <a:path w="4493895" h="1130300">
                  <a:moveTo>
                    <a:pt x="3369767" y="0"/>
                  </a:moveTo>
                  <a:lnTo>
                    <a:pt x="2246503" y="0"/>
                  </a:lnTo>
                  <a:lnTo>
                    <a:pt x="2246503" y="1130300"/>
                  </a:lnTo>
                  <a:lnTo>
                    <a:pt x="3369767" y="1130300"/>
                  </a:lnTo>
                  <a:lnTo>
                    <a:pt x="3369767" y="0"/>
                  </a:lnTo>
                  <a:close/>
                </a:path>
                <a:path w="4493895" h="1130300">
                  <a:moveTo>
                    <a:pt x="4493768" y="0"/>
                  </a:moveTo>
                  <a:lnTo>
                    <a:pt x="3369818" y="0"/>
                  </a:lnTo>
                  <a:lnTo>
                    <a:pt x="3369818" y="1130300"/>
                  </a:lnTo>
                  <a:lnTo>
                    <a:pt x="4493768" y="1130300"/>
                  </a:lnTo>
                  <a:lnTo>
                    <a:pt x="4493768" y="0"/>
                  </a:lnTo>
                  <a:close/>
                </a:path>
              </a:pathLst>
            </a:custGeom>
            <a:solidFill>
              <a:srgbClr val="FDE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52952" y="2503931"/>
              <a:ext cx="4493895" cy="804545"/>
            </a:xfrm>
            <a:custGeom>
              <a:avLst/>
              <a:gdLst/>
              <a:ahLst/>
              <a:cxnLst/>
              <a:rect l="l" t="t" r="r" b="b"/>
              <a:pathLst>
                <a:path w="4493895" h="804545">
                  <a:moveTo>
                    <a:pt x="2246439" y="0"/>
                  </a:moveTo>
                  <a:lnTo>
                    <a:pt x="1123264" y="0"/>
                  </a:lnTo>
                  <a:lnTo>
                    <a:pt x="0" y="0"/>
                  </a:lnTo>
                  <a:lnTo>
                    <a:pt x="0" y="804164"/>
                  </a:lnTo>
                  <a:lnTo>
                    <a:pt x="1123188" y="804164"/>
                  </a:lnTo>
                  <a:lnTo>
                    <a:pt x="2246439" y="804164"/>
                  </a:lnTo>
                  <a:lnTo>
                    <a:pt x="2246439" y="0"/>
                  </a:lnTo>
                  <a:close/>
                </a:path>
                <a:path w="4493895" h="804545">
                  <a:moveTo>
                    <a:pt x="3369767" y="0"/>
                  </a:moveTo>
                  <a:lnTo>
                    <a:pt x="2246503" y="0"/>
                  </a:lnTo>
                  <a:lnTo>
                    <a:pt x="2246503" y="804164"/>
                  </a:lnTo>
                  <a:lnTo>
                    <a:pt x="3369767" y="804164"/>
                  </a:lnTo>
                  <a:lnTo>
                    <a:pt x="3369767" y="0"/>
                  </a:lnTo>
                  <a:close/>
                </a:path>
                <a:path w="4493895" h="804545">
                  <a:moveTo>
                    <a:pt x="4493768" y="0"/>
                  </a:moveTo>
                  <a:lnTo>
                    <a:pt x="3369818" y="0"/>
                  </a:lnTo>
                  <a:lnTo>
                    <a:pt x="3369818" y="804164"/>
                  </a:lnTo>
                  <a:lnTo>
                    <a:pt x="4493768" y="804164"/>
                  </a:lnTo>
                  <a:lnTo>
                    <a:pt x="4493768" y="0"/>
                  </a:lnTo>
                  <a:close/>
                </a:path>
              </a:pathLst>
            </a:custGeom>
            <a:solidFill>
              <a:srgbClr val="FDF3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52952" y="3308134"/>
              <a:ext cx="4493895" cy="804545"/>
            </a:xfrm>
            <a:custGeom>
              <a:avLst/>
              <a:gdLst/>
              <a:ahLst/>
              <a:cxnLst/>
              <a:rect l="l" t="t" r="r" b="b"/>
              <a:pathLst>
                <a:path w="4493895" h="804545">
                  <a:moveTo>
                    <a:pt x="2246439" y="0"/>
                  </a:moveTo>
                  <a:lnTo>
                    <a:pt x="1123264" y="0"/>
                  </a:lnTo>
                  <a:lnTo>
                    <a:pt x="0" y="0"/>
                  </a:lnTo>
                  <a:lnTo>
                    <a:pt x="0" y="804164"/>
                  </a:lnTo>
                  <a:lnTo>
                    <a:pt x="1123188" y="804164"/>
                  </a:lnTo>
                  <a:lnTo>
                    <a:pt x="2246439" y="804164"/>
                  </a:lnTo>
                  <a:lnTo>
                    <a:pt x="2246439" y="0"/>
                  </a:lnTo>
                  <a:close/>
                </a:path>
                <a:path w="4493895" h="804545">
                  <a:moveTo>
                    <a:pt x="3369767" y="0"/>
                  </a:moveTo>
                  <a:lnTo>
                    <a:pt x="2246503" y="0"/>
                  </a:lnTo>
                  <a:lnTo>
                    <a:pt x="2246503" y="804164"/>
                  </a:lnTo>
                  <a:lnTo>
                    <a:pt x="3369767" y="804164"/>
                  </a:lnTo>
                  <a:lnTo>
                    <a:pt x="3369767" y="0"/>
                  </a:lnTo>
                  <a:close/>
                </a:path>
                <a:path w="4493895" h="804545">
                  <a:moveTo>
                    <a:pt x="4493768" y="0"/>
                  </a:moveTo>
                  <a:lnTo>
                    <a:pt x="3369818" y="0"/>
                  </a:lnTo>
                  <a:lnTo>
                    <a:pt x="3369818" y="804164"/>
                  </a:lnTo>
                  <a:lnTo>
                    <a:pt x="4493768" y="804164"/>
                  </a:lnTo>
                  <a:lnTo>
                    <a:pt x="4493768" y="0"/>
                  </a:lnTo>
                  <a:close/>
                </a:path>
              </a:pathLst>
            </a:custGeom>
            <a:solidFill>
              <a:srgbClr val="FDE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52952" y="4112310"/>
              <a:ext cx="4493895" cy="982980"/>
            </a:xfrm>
            <a:custGeom>
              <a:avLst/>
              <a:gdLst/>
              <a:ahLst/>
              <a:cxnLst/>
              <a:rect l="l" t="t" r="r" b="b"/>
              <a:pathLst>
                <a:path w="4493895" h="982979">
                  <a:moveTo>
                    <a:pt x="2246439" y="0"/>
                  </a:moveTo>
                  <a:lnTo>
                    <a:pt x="1123264" y="0"/>
                  </a:lnTo>
                  <a:lnTo>
                    <a:pt x="0" y="0"/>
                  </a:lnTo>
                  <a:lnTo>
                    <a:pt x="0" y="982662"/>
                  </a:lnTo>
                  <a:lnTo>
                    <a:pt x="1123188" y="982662"/>
                  </a:lnTo>
                  <a:lnTo>
                    <a:pt x="2246439" y="982662"/>
                  </a:lnTo>
                  <a:lnTo>
                    <a:pt x="2246439" y="0"/>
                  </a:lnTo>
                  <a:close/>
                </a:path>
                <a:path w="4493895" h="982979">
                  <a:moveTo>
                    <a:pt x="3369767" y="0"/>
                  </a:moveTo>
                  <a:lnTo>
                    <a:pt x="2246503" y="0"/>
                  </a:lnTo>
                  <a:lnTo>
                    <a:pt x="2246503" y="982662"/>
                  </a:lnTo>
                  <a:lnTo>
                    <a:pt x="3369767" y="982662"/>
                  </a:lnTo>
                  <a:lnTo>
                    <a:pt x="3369767" y="0"/>
                  </a:lnTo>
                  <a:close/>
                </a:path>
                <a:path w="4493895" h="982979">
                  <a:moveTo>
                    <a:pt x="4493768" y="0"/>
                  </a:moveTo>
                  <a:lnTo>
                    <a:pt x="3369818" y="0"/>
                  </a:lnTo>
                  <a:lnTo>
                    <a:pt x="3369818" y="982662"/>
                  </a:lnTo>
                  <a:lnTo>
                    <a:pt x="4493768" y="982662"/>
                  </a:lnTo>
                  <a:lnTo>
                    <a:pt x="4493768" y="0"/>
                  </a:lnTo>
                  <a:close/>
                </a:path>
              </a:pathLst>
            </a:custGeom>
            <a:solidFill>
              <a:srgbClr val="FDF3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423286" y="1122044"/>
              <a:ext cx="5629910" cy="3979545"/>
            </a:xfrm>
            <a:custGeom>
              <a:avLst/>
              <a:gdLst/>
              <a:ahLst/>
              <a:cxnLst/>
              <a:rect l="l" t="t" r="r" b="b"/>
              <a:pathLst>
                <a:path w="5629909" h="3979545">
                  <a:moveTo>
                    <a:pt x="1129664" y="0"/>
                  </a:moveTo>
                  <a:lnTo>
                    <a:pt x="1129664" y="3979268"/>
                  </a:lnTo>
                </a:path>
                <a:path w="5629909" h="3979545">
                  <a:moveTo>
                    <a:pt x="2252853" y="0"/>
                  </a:moveTo>
                  <a:lnTo>
                    <a:pt x="2252853" y="3979268"/>
                  </a:lnTo>
                </a:path>
                <a:path w="5629909" h="3979545">
                  <a:moveTo>
                    <a:pt x="3376167" y="0"/>
                  </a:moveTo>
                  <a:lnTo>
                    <a:pt x="3376167" y="3979268"/>
                  </a:lnTo>
                </a:path>
                <a:path w="5629909" h="3979545">
                  <a:moveTo>
                    <a:pt x="4499483" y="0"/>
                  </a:moveTo>
                  <a:lnTo>
                    <a:pt x="4499483" y="3979268"/>
                  </a:lnTo>
                </a:path>
                <a:path w="5629909" h="3979545">
                  <a:moveTo>
                    <a:pt x="0" y="251587"/>
                  </a:moveTo>
                  <a:lnTo>
                    <a:pt x="5629783" y="251587"/>
                  </a:lnTo>
                </a:path>
                <a:path w="5629909" h="3979545">
                  <a:moveTo>
                    <a:pt x="0" y="1381886"/>
                  </a:moveTo>
                  <a:lnTo>
                    <a:pt x="5629783" y="1381886"/>
                  </a:lnTo>
                </a:path>
                <a:path w="5629909" h="3979545">
                  <a:moveTo>
                    <a:pt x="0" y="2186050"/>
                  </a:moveTo>
                  <a:lnTo>
                    <a:pt x="5629783" y="2186050"/>
                  </a:lnTo>
                </a:path>
                <a:path w="5629909" h="3979545">
                  <a:moveTo>
                    <a:pt x="0" y="2990253"/>
                  </a:moveTo>
                  <a:lnTo>
                    <a:pt x="5629783" y="2990253"/>
                  </a:lnTo>
                </a:path>
                <a:path w="5629909" h="3979545">
                  <a:moveTo>
                    <a:pt x="6350" y="0"/>
                  </a:moveTo>
                  <a:lnTo>
                    <a:pt x="6350" y="3979268"/>
                  </a:lnTo>
                </a:path>
                <a:path w="5629909" h="3979545">
                  <a:moveTo>
                    <a:pt x="5623433" y="0"/>
                  </a:moveTo>
                  <a:lnTo>
                    <a:pt x="5623433" y="3979268"/>
                  </a:lnTo>
                </a:path>
                <a:path w="5629909" h="3979545">
                  <a:moveTo>
                    <a:pt x="0" y="6350"/>
                  </a:moveTo>
                  <a:lnTo>
                    <a:pt x="5629783" y="6350"/>
                  </a:lnTo>
                </a:path>
                <a:path w="5629909" h="3979545">
                  <a:moveTo>
                    <a:pt x="0" y="3972918"/>
                  </a:moveTo>
                  <a:lnTo>
                    <a:pt x="5629783" y="3972918"/>
                  </a:lnTo>
                </a:path>
              </a:pathLst>
            </a:custGeom>
            <a:ln w="12700">
              <a:solidFill>
                <a:srgbClr val="FBBA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552952" y="1128394"/>
            <a:ext cx="1123315" cy="245745"/>
          </a:xfrm>
          <a:prstGeom prst="rect">
            <a:avLst/>
          </a:prstGeom>
          <a:ln w="12700">
            <a:solidFill>
              <a:srgbClr val="FBBA3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15900">
              <a:lnSpc>
                <a:spcPts val="1160"/>
              </a:lnSpc>
            </a:pP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Research</a:t>
            </a:r>
            <a:r>
              <a:rPr dirty="0" sz="1000" spc="-20" b="1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76140" y="1128394"/>
            <a:ext cx="1123315" cy="245745"/>
          </a:xfrm>
          <a:prstGeom prst="rect">
            <a:avLst/>
          </a:prstGeom>
          <a:ln w="12700">
            <a:solidFill>
              <a:srgbClr val="FBBA3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14629">
              <a:lnSpc>
                <a:spcPts val="1160"/>
              </a:lnSpc>
            </a:pP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Research</a:t>
            </a:r>
            <a:r>
              <a:rPr dirty="0" sz="1000" spc="-20" b="1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99454" y="1128394"/>
            <a:ext cx="1123315" cy="245745"/>
          </a:xfrm>
          <a:prstGeom prst="rect">
            <a:avLst/>
          </a:prstGeom>
          <a:ln w="12700">
            <a:solidFill>
              <a:srgbClr val="FBBA3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14629">
              <a:lnSpc>
                <a:spcPts val="1160"/>
              </a:lnSpc>
            </a:pP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Research</a:t>
            </a:r>
            <a:r>
              <a:rPr dirty="0" sz="1000" spc="-15" b="1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29636" y="1373632"/>
            <a:ext cx="1123315" cy="1130300"/>
          </a:xfrm>
          <a:prstGeom prst="rect">
            <a:avLst/>
          </a:prstGeom>
          <a:solidFill>
            <a:srgbClr val="FDE7CE"/>
          </a:solidFill>
          <a:ln w="12700">
            <a:solidFill>
              <a:srgbClr val="FBBA3A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64135" marR="125095">
              <a:lnSpc>
                <a:spcPct val="107100"/>
              </a:lnSpc>
            </a:pP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Explain the  mathematic  equations and  plain text in  simple</a:t>
            </a:r>
            <a:r>
              <a:rPr dirty="0" sz="1000" spc="-85" b="1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English.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52952" y="1373632"/>
            <a:ext cx="1123315" cy="1130300"/>
          </a:xfrm>
          <a:prstGeom prst="rect">
            <a:avLst/>
          </a:prstGeom>
          <a:ln w="12700">
            <a:solidFill>
              <a:srgbClr val="FBBA3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64795">
              <a:lnSpc>
                <a:spcPct val="100000"/>
              </a:lnSpc>
              <a:spcBef>
                <a:spcPts val="680"/>
              </a:spcBef>
            </a:pPr>
            <a:r>
              <a:rPr dirty="0" sz="1000">
                <a:solidFill>
                  <a:srgbClr val="DD6F2C"/>
                </a:solidFill>
                <a:latin typeface="Arial"/>
                <a:cs typeface="Arial"/>
              </a:rPr>
              <a:t>(Text</a:t>
            </a:r>
            <a:r>
              <a:rPr dirty="0" sz="1000" spc="-4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DD6F2C"/>
                </a:solidFill>
                <a:latin typeface="Arial"/>
                <a:cs typeface="Arial"/>
              </a:rPr>
              <a:t>only)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76140" y="1373632"/>
            <a:ext cx="1123315" cy="1130300"/>
          </a:xfrm>
          <a:prstGeom prst="rect">
            <a:avLst/>
          </a:prstGeom>
          <a:ln w="12700">
            <a:solidFill>
              <a:srgbClr val="FBBA3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40029">
              <a:lnSpc>
                <a:spcPct val="100000"/>
              </a:lnSpc>
              <a:spcBef>
                <a:spcPts val="680"/>
              </a:spcBef>
            </a:pPr>
            <a:r>
              <a:rPr dirty="0" sz="1000" spc="-5">
                <a:solidFill>
                  <a:srgbClr val="DD6F2C"/>
                </a:solidFill>
                <a:latin typeface="Arial"/>
                <a:cs typeface="Arial"/>
              </a:rPr>
              <a:t>(Math</a:t>
            </a:r>
            <a:r>
              <a:rPr dirty="0" sz="1000" spc="-2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DD6F2C"/>
                </a:solidFill>
                <a:latin typeface="Arial"/>
                <a:cs typeface="Arial"/>
              </a:rPr>
              <a:t>only)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9454" y="1373632"/>
            <a:ext cx="1123315" cy="1130300"/>
          </a:xfrm>
          <a:prstGeom prst="rect">
            <a:avLst/>
          </a:prstGeom>
          <a:ln w="12700">
            <a:solidFill>
              <a:srgbClr val="FBBA3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40029">
              <a:lnSpc>
                <a:spcPct val="100000"/>
              </a:lnSpc>
              <a:spcBef>
                <a:spcPts val="680"/>
              </a:spcBef>
            </a:pPr>
            <a:r>
              <a:rPr dirty="0" sz="1000" spc="-5">
                <a:solidFill>
                  <a:srgbClr val="DD6F2C"/>
                </a:solidFill>
                <a:latin typeface="Arial"/>
                <a:cs typeface="Arial"/>
              </a:rPr>
              <a:t>(Math</a:t>
            </a:r>
            <a:r>
              <a:rPr dirty="0" sz="1000" spc="-2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DD6F2C"/>
                </a:solidFill>
                <a:latin typeface="Arial"/>
                <a:cs typeface="Arial"/>
              </a:rPr>
              <a:t>only)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22769" y="1373632"/>
            <a:ext cx="1123950" cy="1130300"/>
          </a:xfrm>
          <a:prstGeom prst="rect">
            <a:avLst/>
          </a:prstGeom>
          <a:ln w="12700">
            <a:solidFill>
              <a:srgbClr val="FBBA3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  <a:spcBef>
                <a:spcPts val="680"/>
              </a:spcBef>
            </a:pPr>
            <a:r>
              <a:rPr dirty="0" sz="1000" spc="-5">
                <a:solidFill>
                  <a:srgbClr val="DD6F2C"/>
                </a:solidFill>
                <a:latin typeface="Arial"/>
                <a:cs typeface="Arial"/>
              </a:rPr>
              <a:t>(Math and</a:t>
            </a:r>
            <a:r>
              <a:rPr dirty="0" sz="1000" spc="-5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DD6F2C"/>
                </a:solidFill>
                <a:latin typeface="Arial"/>
                <a:cs typeface="Arial"/>
              </a:rPr>
              <a:t>Text)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29636" y="2503932"/>
            <a:ext cx="1123315" cy="804545"/>
          </a:xfrm>
          <a:prstGeom prst="rect">
            <a:avLst/>
          </a:prstGeom>
          <a:solidFill>
            <a:srgbClr val="FDF3E8"/>
          </a:solidFill>
          <a:ln w="12700">
            <a:solidFill>
              <a:srgbClr val="FBBA3A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imes New Roman"/>
              <a:cs typeface="Times New Roman"/>
            </a:endParaRPr>
          </a:p>
          <a:p>
            <a:pPr marL="64135" marR="281305">
              <a:lnSpc>
                <a:spcPct val="107000"/>
              </a:lnSpc>
            </a:pPr>
            <a:r>
              <a:rPr dirty="0" sz="1000" spc="15" b="1">
                <a:solidFill>
                  <a:srgbClr val="DD6F2C"/>
                </a:solidFill>
                <a:latin typeface="Arial"/>
                <a:cs typeface="Arial"/>
              </a:rPr>
              <a:t>M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at</a:t>
            </a:r>
            <a:r>
              <a:rPr dirty="0" sz="1000" b="1">
                <a:solidFill>
                  <a:srgbClr val="DD6F2C"/>
                </a:solidFill>
                <a:latin typeface="Arial"/>
                <a:cs typeface="Arial"/>
              </a:rPr>
              <a:t>h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emat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ics  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equation  recognition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29636" y="3308096"/>
            <a:ext cx="1123315" cy="804545"/>
          </a:xfrm>
          <a:prstGeom prst="rect">
            <a:avLst/>
          </a:prstGeom>
          <a:solidFill>
            <a:srgbClr val="FDE7CE"/>
          </a:solidFill>
          <a:ln w="12700">
            <a:solidFill>
              <a:srgbClr val="FBBA3A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imes New Roman"/>
              <a:cs typeface="Times New Roman"/>
            </a:endParaRPr>
          </a:p>
          <a:p>
            <a:pPr algn="just" marL="64135" marR="234950">
              <a:lnSpc>
                <a:spcPct val="107000"/>
              </a:lnSpc>
              <a:spcBef>
                <a:spcPts val="5"/>
              </a:spcBef>
            </a:pP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Optimized</a:t>
            </a:r>
            <a:r>
              <a:rPr dirty="0" sz="1000" spc="-70" b="1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for  mobile,</a:t>
            </a:r>
            <a:r>
              <a:rPr dirty="0" sz="1000" spc="-65" b="1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cloud  use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29636" y="4112298"/>
            <a:ext cx="1123315" cy="982980"/>
          </a:xfrm>
          <a:prstGeom prst="rect">
            <a:avLst/>
          </a:prstGeom>
          <a:solidFill>
            <a:srgbClr val="FDF3E8"/>
          </a:solidFill>
          <a:ln w="12700">
            <a:solidFill>
              <a:srgbClr val="FBBA3A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64135" marR="193040" indent="34925">
              <a:lnSpc>
                <a:spcPct val="107000"/>
              </a:lnSpc>
            </a:pPr>
            <a:r>
              <a:rPr dirty="0" sz="1000" spc="-15" b="1">
                <a:solidFill>
                  <a:srgbClr val="DD6F2C"/>
                </a:solidFill>
                <a:latin typeface="Arial"/>
                <a:cs typeface="Arial"/>
              </a:rPr>
              <a:t>Add</a:t>
            </a:r>
            <a:r>
              <a:rPr dirty="0" sz="1000" spc="-50" b="1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grammar  rule to</a:t>
            </a:r>
            <a:r>
              <a:rPr dirty="0" sz="1000" spc="-70" b="1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DD6F2C"/>
                </a:solidFill>
                <a:latin typeface="Arial"/>
                <a:cs typeface="Arial"/>
              </a:rPr>
              <a:t>explain  mathematical  equation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620" y="1706110"/>
            <a:ext cx="7564755" cy="3437890"/>
            <a:chOff x="7620" y="1706110"/>
            <a:chExt cx="7564755" cy="3437890"/>
          </a:xfrm>
        </p:grpSpPr>
        <p:sp>
          <p:nvSpPr>
            <p:cNvPr id="31" name="object 31"/>
            <p:cNvSpPr/>
            <p:nvPr/>
          </p:nvSpPr>
          <p:spPr>
            <a:xfrm>
              <a:off x="7252723" y="1744771"/>
              <a:ext cx="100943" cy="88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278714" y="2870665"/>
              <a:ext cx="101920" cy="872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293785" y="3659503"/>
              <a:ext cx="99401" cy="8668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281886" y="4453525"/>
              <a:ext cx="288925" cy="175895"/>
            </a:xfrm>
            <a:custGeom>
              <a:avLst/>
              <a:gdLst/>
              <a:ahLst/>
              <a:cxnLst/>
              <a:rect l="l" t="t" r="r" b="b"/>
              <a:pathLst>
                <a:path w="288925" h="175895">
                  <a:moveTo>
                    <a:pt x="263308" y="0"/>
                  </a:moveTo>
                  <a:lnTo>
                    <a:pt x="103387" y="130736"/>
                  </a:lnTo>
                  <a:lnTo>
                    <a:pt x="26549" y="62667"/>
                  </a:lnTo>
                  <a:lnTo>
                    <a:pt x="0" y="84546"/>
                  </a:lnTo>
                  <a:lnTo>
                    <a:pt x="102137" y="175306"/>
                  </a:lnTo>
                  <a:lnTo>
                    <a:pt x="128999" y="153696"/>
                  </a:lnTo>
                  <a:lnTo>
                    <a:pt x="288608" y="22689"/>
                  </a:lnTo>
                  <a:lnTo>
                    <a:pt x="26330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281886" y="4453525"/>
              <a:ext cx="288925" cy="175895"/>
            </a:xfrm>
            <a:custGeom>
              <a:avLst/>
              <a:gdLst/>
              <a:ahLst/>
              <a:cxnLst/>
              <a:rect l="l" t="t" r="r" b="b"/>
              <a:pathLst>
                <a:path w="288925" h="175895">
                  <a:moveTo>
                    <a:pt x="263308" y="0"/>
                  </a:moveTo>
                  <a:lnTo>
                    <a:pt x="103387" y="130736"/>
                  </a:lnTo>
                  <a:lnTo>
                    <a:pt x="26549" y="62667"/>
                  </a:lnTo>
                  <a:lnTo>
                    <a:pt x="0" y="84546"/>
                  </a:lnTo>
                  <a:lnTo>
                    <a:pt x="102137" y="175306"/>
                  </a:lnTo>
                  <a:lnTo>
                    <a:pt x="128999" y="153696"/>
                  </a:lnTo>
                  <a:lnTo>
                    <a:pt x="288608" y="22689"/>
                  </a:lnTo>
                  <a:lnTo>
                    <a:pt x="263308" y="0"/>
                  </a:lnTo>
                  <a:close/>
                </a:path>
              </a:pathLst>
            </a:custGeom>
            <a:ln w="328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081079" y="3612634"/>
              <a:ext cx="211140" cy="1823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989896" y="1706110"/>
              <a:ext cx="197973" cy="1709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234747" y="4426450"/>
              <a:ext cx="211140" cy="1823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178567" y="3612634"/>
              <a:ext cx="212247" cy="18234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124436" y="2856321"/>
              <a:ext cx="92283" cy="814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968560" y="2748526"/>
              <a:ext cx="197973" cy="1709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989896" y="3574534"/>
              <a:ext cx="211140" cy="1823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018852" y="4365697"/>
              <a:ext cx="211140" cy="1834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620" y="4895087"/>
              <a:ext cx="1924811" cy="24841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092753" y="4443540"/>
              <a:ext cx="264160" cy="160020"/>
            </a:xfrm>
            <a:custGeom>
              <a:avLst/>
              <a:gdLst/>
              <a:ahLst/>
              <a:cxnLst/>
              <a:rect l="l" t="t" r="r" b="b"/>
              <a:pathLst>
                <a:path w="264160" h="160020">
                  <a:moveTo>
                    <a:pt x="240809" y="0"/>
                  </a:moveTo>
                  <a:lnTo>
                    <a:pt x="94552" y="119335"/>
                  </a:lnTo>
                  <a:lnTo>
                    <a:pt x="24280" y="57202"/>
                  </a:lnTo>
                  <a:lnTo>
                    <a:pt x="0" y="77173"/>
                  </a:lnTo>
                  <a:lnTo>
                    <a:pt x="93410" y="160017"/>
                  </a:lnTo>
                  <a:lnTo>
                    <a:pt x="117976" y="140293"/>
                  </a:lnTo>
                  <a:lnTo>
                    <a:pt x="263948" y="20711"/>
                  </a:lnTo>
                  <a:lnTo>
                    <a:pt x="24080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092753" y="4443540"/>
              <a:ext cx="264160" cy="160020"/>
            </a:xfrm>
            <a:custGeom>
              <a:avLst/>
              <a:gdLst/>
              <a:ahLst/>
              <a:cxnLst/>
              <a:rect l="l" t="t" r="r" b="b"/>
              <a:pathLst>
                <a:path w="264160" h="160020">
                  <a:moveTo>
                    <a:pt x="240809" y="0"/>
                  </a:moveTo>
                  <a:lnTo>
                    <a:pt x="94552" y="119335"/>
                  </a:lnTo>
                  <a:lnTo>
                    <a:pt x="24280" y="57202"/>
                  </a:lnTo>
                  <a:lnTo>
                    <a:pt x="0" y="77173"/>
                  </a:lnTo>
                  <a:lnTo>
                    <a:pt x="93410" y="160017"/>
                  </a:lnTo>
                  <a:lnTo>
                    <a:pt x="117976" y="140293"/>
                  </a:lnTo>
                  <a:lnTo>
                    <a:pt x="263948" y="20711"/>
                  </a:lnTo>
                  <a:lnTo>
                    <a:pt x="240809" y="0"/>
                  </a:lnTo>
                  <a:close/>
                </a:path>
              </a:pathLst>
            </a:custGeom>
            <a:ln w="31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027679" y="1762153"/>
              <a:ext cx="100952" cy="8925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227067" y="1772821"/>
              <a:ext cx="100953" cy="8925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039383" y="2891368"/>
              <a:ext cx="92784" cy="8148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087626" y="4984228"/>
            <a:ext cx="897890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80"/>
              </a:lnSpc>
            </a:pPr>
            <a:r>
              <a:rPr dirty="0" sz="1400" spc="-65">
                <a:solidFill>
                  <a:srgbClr val="757D34"/>
                </a:solidFill>
                <a:latin typeface="Arial"/>
                <a:cs typeface="Arial"/>
              </a:rPr>
              <a:t>IT19117492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916807" y="4984228"/>
            <a:ext cx="1238250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80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Prabash</a:t>
            </a:r>
            <a:r>
              <a:rPr dirty="0" sz="1400" spc="-18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57D34"/>
                </a:solidFill>
                <a:latin typeface="Arial"/>
                <a:cs typeface="Arial"/>
              </a:rPr>
              <a:t>K.V.A.S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45860" y="4984228"/>
            <a:ext cx="826135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80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35">
                <a:solidFill>
                  <a:srgbClr val="757D34"/>
                </a:solidFill>
                <a:latin typeface="Arial"/>
                <a:cs typeface="Arial"/>
              </a:rPr>
              <a:t>0</a:t>
            </a:r>
            <a:r>
              <a:rPr dirty="0" sz="1400" spc="2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35">
                <a:solidFill>
                  <a:srgbClr val="757D34"/>
                </a:solidFill>
                <a:latin typeface="Arial"/>
                <a:cs typeface="Arial"/>
              </a:rPr>
              <a:t>0</a:t>
            </a:r>
            <a:r>
              <a:rPr dirty="0" sz="1400" spc="2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523"/>
            <a:ext cx="1905000" cy="1332230"/>
          </a:xfrm>
          <a:custGeom>
            <a:avLst/>
            <a:gdLst/>
            <a:ahLst/>
            <a:cxnLst/>
            <a:rect l="l" t="t" r="r" b="b"/>
            <a:pathLst>
              <a:path w="1905000" h="1332229">
                <a:moveTo>
                  <a:pt x="0" y="0"/>
                </a:moveTo>
                <a:lnTo>
                  <a:pt x="0" y="1331964"/>
                </a:lnTo>
                <a:lnTo>
                  <a:pt x="1874901" y="1331964"/>
                </a:lnTo>
                <a:lnTo>
                  <a:pt x="1885715" y="1283232"/>
                </a:lnTo>
                <a:lnTo>
                  <a:pt x="1894276" y="1234094"/>
                </a:lnTo>
                <a:lnTo>
                  <a:pt x="1900404" y="1184727"/>
                </a:lnTo>
                <a:lnTo>
                  <a:pt x="1903917" y="1135307"/>
                </a:lnTo>
                <a:lnTo>
                  <a:pt x="1904634" y="1086010"/>
                </a:lnTo>
                <a:lnTo>
                  <a:pt x="1902375" y="1037012"/>
                </a:lnTo>
                <a:lnTo>
                  <a:pt x="1896959" y="988489"/>
                </a:lnTo>
                <a:lnTo>
                  <a:pt x="1888205" y="940618"/>
                </a:lnTo>
                <a:lnTo>
                  <a:pt x="1875931" y="893575"/>
                </a:lnTo>
                <a:lnTo>
                  <a:pt x="1859957" y="847536"/>
                </a:lnTo>
                <a:lnTo>
                  <a:pt x="1840102" y="802678"/>
                </a:lnTo>
                <a:lnTo>
                  <a:pt x="1816709" y="760316"/>
                </a:lnTo>
                <a:lnTo>
                  <a:pt x="1789703" y="720219"/>
                </a:lnTo>
                <a:lnTo>
                  <a:pt x="1759362" y="682578"/>
                </a:lnTo>
                <a:lnTo>
                  <a:pt x="1725962" y="647586"/>
                </a:lnTo>
                <a:lnTo>
                  <a:pt x="1689781" y="615432"/>
                </a:lnTo>
                <a:lnTo>
                  <a:pt x="1651095" y="586309"/>
                </a:lnTo>
                <a:lnTo>
                  <a:pt x="1610181" y="560408"/>
                </a:lnTo>
                <a:lnTo>
                  <a:pt x="1567316" y="537920"/>
                </a:lnTo>
                <a:lnTo>
                  <a:pt x="1522777" y="519037"/>
                </a:lnTo>
                <a:lnTo>
                  <a:pt x="1476841" y="503949"/>
                </a:lnTo>
                <a:lnTo>
                  <a:pt x="1429785" y="492849"/>
                </a:lnTo>
                <a:lnTo>
                  <a:pt x="1381887" y="485927"/>
                </a:lnTo>
                <a:lnTo>
                  <a:pt x="1336667" y="483182"/>
                </a:lnTo>
                <a:lnTo>
                  <a:pt x="1272291" y="484855"/>
                </a:lnTo>
                <a:lnTo>
                  <a:pt x="1223191" y="490127"/>
                </a:lnTo>
                <a:lnTo>
                  <a:pt x="1174362" y="498402"/>
                </a:lnTo>
                <a:lnTo>
                  <a:pt x="1125777" y="509267"/>
                </a:lnTo>
                <a:lnTo>
                  <a:pt x="1077410" y="522303"/>
                </a:lnTo>
                <a:lnTo>
                  <a:pt x="1029233" y="537094"/>
                </a:lnTo>
                <a:lnTo>
                  <a:pt x="981220" y="553223"/>
                </a:lnTo>
                <a:lnTo>
                  <a:pt x="933345" y="570275"/>
                </a:lnTo>
                <a:lnTo>
                  <a:pt x="837900" y="605477"/>
                </a:lnTo>
                <a:lnTo>
                  <a:pt x="790276" y="622795"/>
                </a:lnTo>
                <a:lnTo>
                  <a:pt x="742683" y="639368"/>
                </a:lnTo>
                <a:lnTo>
                  <a:pt x="699651" y="653084"/>
                </a:lnTo>
                <a:lnTo>
                  <a:pt x="655842" y="664584"/>
                </a:lnTo>
                <a:lnTo>
                  <a:pt x="611540" y="672494"/>
                </a:lnTo>
                <a:lnTo>
                  <a:pt x="567029" y="675436"/>
                </a:lnTo>
                <a:lnTo>
                  <a:pt x="555115" y="675205"/>
                </a:lnTo>
                <a:lnTo>
                  <a:pt x="470002" y="657955"/>
                </a:lnTo>
                <a:lnTo>
                  <a:pt x="424270" y="635766"/>
                </a:lnTo>
                <a:lnTo>
                  <a:pt x="382325" y="606264"/>
                </a:lnTo>
                <a:lnTo>
                  <a:pt x="344227" y="570768"/>
                </a:lnTo>
                <a:lnTo>
                  <a:pt x="310041" y="530596"/>
                </a:lnTo>
                <a:lnTo>
                  <a:pt x="279830" y="487068"/>
                </a:lnTo>
                <a:lnTo>
                  <a:pt x="253657" y="441502"/>
                </a:lnTo>
                <a:lnTo>
                  <a:pt x="230720" y="394735"/>
                </a:lnTo>
                <a:lnTo>
                  <a:pt x="209669" y="347043"/>
                </a:lnTo>
                <a:lnTo>
                  <a:pt x="169449" y="250808"/>
                </a:lnTo>
                <a:lnTo>
                  <a:pt x="148394" y="203227"/>
                </a:lnTo>
                <a:lnTo>
                  <a:pt x="125450" y="156645"/>
                </a:lnTo>
                <a:lnTo>
                  <a:pt x="99674" y="111544"/>
                </a:lnTo>
                <a:lnTo>
                  <a:pt x="54939" y="51057"/>
                </a:lnTo>
                <a:lnTo>
                  <a:pt x="28670" y="23947"/>
                </a:lnTo>
                <a:lnTo>
                  <a:pt x="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334009" y="1269491"/>
            <a:ext cx="8809990" cy="3874135"/>
            <a:chOff x="334009" y="1269491"/>
            <a:chExt cx="8809990" cy="3874135"/>
          </a:xfrm>
        </p:grpSpPr>
        <p:sp>
          <p:nvSpPr>
            <p:cNvPr id="5" name="object 5"/>
            <p:cNvSpPr/>
            <p:nvPr/>
          </p:nvSpPr>
          <p:spPr>
            <a:xfrm>
              <a:off x="7243937" y="3815343"/>
              <a:ext cx="1900555" cy="1328420"/>
            </a:xfrm>
            <a:custGeom>
              <a:avLst/>
              <a:gdLst/>
              <a:ahLst/>
              <a:cxnLst/>
              <a:rect l="l" t="t" r="r" b="b"/>
              <a:pathLst>
                <a:path w="1900554" h="1328420">
                  <a:moveTo>
                    <a:pt x="582945" y="479186"/>
                  </a:moveTo>
                  <a:lnTo>
                    <a:pt x="537868" y="480810"/>
                  </a:lnTo>
                  <a:lnTo>
                    <a:pt x="474848" y="489029"/>
                  </a:lnTo>
                  <a:lnTo>
                    <a:pt x="427792" y="500129"/>
                  </a:lnTo>
                  <a:lnTo>
                    <a:pt x="381857" y="515217"/>
                  </a:lnTo>
                  <a:lnTo>
                    <a:pt x="337318" y="534100"/>
                  </a:lnTo>
                  <a:lnTo>
                    <a:pt x="294453" y="556588"/>
                  </a:lnTo>
                  <a:lnTo>
                    <a:pt x="253539" y="582490"/>
                  </a:lnTo>
                  <a:lnTo>
                    <a:pt x="214853" y="611612"/>
                  </a:lnTo>
                  <a:lnTo>
                    <a:pt x="178671" y="643766"/>
                  </a:lnTo>
                  <a:lnTo>
                    <a:pt x="145272" y="678758"/>
                  </a:lnTo>
                  <a:lnTo>
                    <a:pt x="114930" y="716399"/>
                  </a:lnTo>
                  <a:lnTo>
                    <a:pt x="87925" y="756496"/>
                  </a:lnTo>
                  <a:lnTo>
                    <a:pt x="64531" y="798858"/>
                  </a:lnTo>
                  <a:lnTo>
                    <a:pt x="44677" y="843717"/>
                  </a:lnTo>
                  <a:lnTo>
                    <a:pt x="28703" y="889756"/>
                  </a:lnTo>
                  <a:lnTo>
                    <a:pt x="16429" y="936799"/>
                  </a:lnTo>
                  <a:lnTo>
                    <a:pt x="7675" y="984670"/>
                  </a:lnTo>
                  <a:lnTo>
                    <a:pt x="2258" y="1033192"/>
                  </a:lnTo>
                  <a:lnTo>
                    <a:pt x="0" y="1082190"/>
                  </a:lnTo>
                  <a:lnTo>
                    <a:pt x="717" y="1131487"/>
                  </a:lnTo>
                  <a:lnTo>
                    <a:pt x="4230" y="1180908"/>
                  </a:lnTo>
                  <a:lnTo>
                    <a:pt x="10358" y="1230275"/>
                  </a:lnTo>
                  <a:lnTo>
                    <a:pt x="18919" y="1279412"/>
                  </a:lnTo>
                  <a:lnTo>
                    <a:pt x="29733" y="1328144"/>
                  </a:lnTo>
                  <a:lnTo>
                    <a:pt x="1900062" y="1328144"/>
                  </a:lnTo>
                  <a:lnTo>
                    <a:pt x="1900062" y="671617"/>
                  </a:lnTo>
                  <a:lnTo>
                    <a:pt x="1337579" y="671617"/>
                  </a:lnTo>
                  <a:lnTo>
                    <a:pt x="1293098" y="668674"/>
                  </a:lnTo>
                  <a:lnTo>
                    <a:pt x="1248806" y="660764"/>
                  </a:lnTo>
                  <a:lnTo>
                    <a:pt x="1204991" y="649264"/>
                  </a:lnTo>
                  <a:lnTo>
                    <a:pt x="1161938" y="635549"/>
                  </a:lnTo>
                  <a:lnTo>
                    <a:pt x="1114341" y="618975"/>
                  </a:lnTo>
                  <a:lnTo>
                    <a:pt x="971274" y="566455"/>
                  </a:lnTo>
                  <a:lnTo>
                    <a:pt x="923403" y="549403"/>
                  </a:lnTo>
                  <a:lnTo>
                    <a:pt x="875395" y="533274"/>
                  </a:lnTo>
                  <a:lnTo>
                    <a:pt x="827223" y="518483"/>
                  </a:lnTo>
                  <a:lnTo>
                    <a:pt x="778859" y="505447"/>
                  </a:lnTo>
                  <a:lnTo>
                    <a:pt x="730277" y="494583"/>
                  </a:lnTo>
                  <a:lnTo>
                    <a:pt x="681449" y="486307"/>
                  </a:lnTo>
                  <a:lnTo>
                    <a:pt x="632348" y="481036"/>
                  </a:lnTo>
                  <a:lnTo>
                    <a:pt x="582945" y="479186"/>
                  </a:lnTo>
                  <a:close/>
                </a:path>
                <a:path w="1900554" h="1328420">
                  <a:moveTo>
                    <a:pt x="1900062" y="0"/>
                  </a:moveTo>
                  <a:lnTo>
                    <a:pt x="1849691" y="47237"/>
                  </a:lnTo>
                  <a:lnTo>
                    <a:pt x="1804939" y="107724"/>
                  </a:lnTo>
                  <a:lnTo>
                    <a:pt x="1779178" y="152826"/>
                  </a:lnTo>
                  <a:lnTo>
                    <a:pt x="1756240" y="199407"/>
                  </a:lnTo>
                  <a:lnTo>
                    <a:pt x="1735186" y="246988"/>
                  </a:lnTo>
                  <a:lnTo>
                    <a:pt x="1694971" y="343223"/>
                  </a:lnTo>
                  <a:lnTo>
                    <a:pt x="1673931" y="390915"/>
                  </a:lnTo>
                  <a:lnTo>
                    <a:pt x="1651015" y="437683"/>
                  </a:lnTo>
                  <a:lnTo>
                    <a:pt x="1624814" y="483248"/>
                  </a:lnTo>
                  <a:lnTo>
                    <a:pt x="1594586" y="526776"/>
                  </a:lnTo>
                  <a:lnTo>
                    <a:pt x="1560392" y="566948"/>
                  </a:lnTo>
                  <a:lnTo>
                    <a:pt x="1522294" y="602444"/>
                  </a:lnTo>
                  <a:lnTo>
                    <a:pt x="1480356" y="631946"/>
                  </a:lnTo>
                  <a:lnTo>
                    <a:pt x="1434638" y="654135"/>
                  </a:lnTo>
                  <a:lnTo>
                    <a:pt x="1385204" y="667692"/>
                  </a:lnTo>
                  <a:lnTo>
                    <a:pt x="1337579" y="671617"/>
                  </a:lnTo>
                  <a:lnTo>
                    <a:pt x="1900062" y="671617"/>
                  </a:lnTo>
                  <a:lnTo>
                    <a:pt x="190006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72813" y="4457130"/>
              <a:ext cx="239061" cy="245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70148" y="1269491"/>
              <a:ext cx="1924812" cy="27188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6709" y="2943606"/>
              <a:ext cx="2796540" cy="908685"/>
            </a:xfrm>
            <a:custGeom>
              <a:avLst/>
              <a:gdLst/>
              <a:ahLst/>
              <a:cxnLst/>
              <a:rect l="l" t="t" r="r" b="b"/>
              <a:pathLst>
                <a:path w="2796540" h="908685">
                  <a:moveTo>
                    <a:pt x="2645156" y="0"/>
                  </a:moveTo>
                  <a:lnTo>
                    <a:pt x="151383" y="0"/>
                  </a:lnTo>
                  <a:lnTo>
                    <a:pt x="103536" y="7721"/>
                  </a:lnTo>
                  <a:lnTo>
                    <a:pt x="61979" y="29220"/>
                  </a:lnTo>
                  <a:lnTo>
                    <a:pt x="29209" y="61996"/>
                  </a:lnTo>
                  <a:lnTo>
                    <a:pt x="7717" y="103550"/>
                  </a:lnTo>
                  <a:lnTo>
                    <a:pt x="0" y="151383"/>
                  </a:lnTo>
                  <a:lnTo>
                    <a:pt x="0" y="756919"/>
                  </a:lnTo>
                  <a:lnTo>
                    <a:pt x="7717" y="804753"/>
                  </a:lnTo>
                  <a:lnTo>
                    <a:pt x="29209" y="846307"/>
                  </a:lnTo>
                  <a:lnTo>
                    <a:pt x="61979" y="879083"/>
                  </a:lnTo>
                  <a:lnTo>
                    <a:pt x="103536" y="900582"/>
                  </a:lnTo>
                  <a:lnTo>
                    <a:pt x="151383" y="908304"/>
                  </a:lnTo>
                  <a:lnTo>
                    <a:pt x="2645156" y="908304"/>
                  </a:lnTo>
                  <a:lnTo>
                    <a:pt x="2692989" y="900582"/>
                  </a:lnTo>
                  <a:lnTo>
                    <a:pt x="2734543" y="879083"/>
                  </a:lnTo>
                  <a:lnTo>
                    <a:pt x="2767319" y="846307"/>
                  </a:lnTo>
                  <a:lnTo>
                    <a:pt x="2788818" y="804753"/>
                  </a:lnTo>
                  <a:lnTo>
                    <a:pt x="2796540" y="756919"/>
                  </a:lnTo>
                  <a:lnTo>
                    <a:pt x="2796540" y="151383"/>
                  </a:lnTo>
                  <a:lnTo>
                    <a:pt x="2788818" y="103550"/>
                  </a:lnTo>
                  <a:lnTo>
                    <a:pt x="2767319" y="61996"/>
                  </a:lnTo>
                  <a:lnTo>
                    <a:pt x="2734543" y="29220"/>
                  </a:lnTo>
                  <a:lnTo>
                    <a:pt x="2692989" y="7721"/>
                  </a:lnTo>
                  <a:lnTo>
                    <a:pt x="2645156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6709" y="2943606"/>
              <a:ext cx="2796540" cy="908685"/>
            </a:xfrm>
            <a:custGeom>
              <a:avLst/>
              <a:gdLst/>
              <a:ahLst/>
              <a:cxnLst/>
              <a:rect l="l" t="t" r="r" b="b"/>
              <a:pathLst>
                <a:path w="2796540" h="908685">
                  <a:moveTo>
                    <a:pt x="0" y="151383"/>
                  </a:moveTo>
                  <a:lnTo>
                    <a:pt x="7717" y="103550"/>
                  </a:lnTo>
                  <a:lnTo>
                    <a:pt x="29209" y="61996"/>
                  </a:lnTo>
                  <a:lnTo>
                    <a:pt x="61979" y="29220"/>
                  </a:lnTo>
                  <a:lnTo>
                    <a:pt x="103536" y="7721"/>
                  </a:lnTo>
                  <a:lnTo>
                    <a:pt x="151383" y="0"/>
                  </a:lnTo>
                  <a:lnTo>
                    <a:pt x="2645156" y="0"/>
                  </a:lnTo>
                  <a:lnTo>
                    <a:pt x="2692989" y="7721"/>
                  </a:lnTo>
                  <a:lnTo>
                    <a:pt x="2734543" y="29220"/>
                  </a:lnTo>
                  <a:lnTo>
                    <a:pt x="2767319" y="61996"/>
                  </a:lnTo>
                  <a:lnTo>
                    <a:pt x="2788818" y="103550"/>
                  </a:lnTo>
                  <a:lnTo>
                    <a:pt x="2796540" y="151383"/>
                  </a:lnTo>
                  <a:lnTo>
                    <a:pt x="2796540" y="756919"/>
                  </a:lnTo>
                  <a:lnTo>
                    <a:pt x="2788818" y="804753"/>
                  </a:lnTo>
                  <a:lnTo>
                    <a:pt x="2767319" y="846307"/>
                  </a:lnTo>
                  <a:lnTo>
                    <a:pt x="2734543" y="879083"/>
                  </a:lnTo>
                  <a:lnTo>
                    <a:pt x="2692989" y="900582"/>
                  </a:lnTo>
                  <a:lnTo>
                    <a:pt x="2645156" y="908304"/>
                  </a:lnTo>
                  <a:lnTo>
                    <a:pt x="151383" y="908304"/>
                  </a:lnTo>
                  <a:lnTo>
                    <a:pt x="103536" y="900582"/>
                  </a:lnTo>
                  <a:lnTo>
                    <a:pt x="61979" y="879083"/>
                  </a:lnTo>
                  <a:lnTo>
                    <a:pt x="29209" y="846307"/>
                  </a:lnTo>
                  <a:lnTo>
                    <a:pt x="7717" y="804753"/>
                  </a:lnTo>
                  <a:lnTo>
                    <a:pt x="0" y="756919"/>
                  </a:lnTo>
                  <a:lnTo>
                    <a:pt x="0" y="151383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21532" y="596900"/>
            <a:ext cx="29152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DD6F2C"/>
                </a:solidFill>
              </a:rPr>
              <a:t>Research</a:t>
            </a:r>
            <a:r>
              <a:rPr dirty="0" spc="-350">
                <a:solidFill>
                  <a:srgbClr val="DD6F2C"/>
                </a:solidFill>
              </a:rPr>
              <a:t> </a:t>
            </a:r>
            <a:r>
              <a:rPr dirty="0" spc="-80">
                <a:solidFill>
                  <a:srgbClr val="DD6F2C"/>
                </a:solidFill>
              </a:rPr>
              <a:t>Problem</a:t>
            </a:r>
          </a:p>
        </p:txBody>
      </p:sp>
      <p:sp>
        <p:nvSpPr>
          <p:cNvPr id="11" name="object 11"/>
          <p:cNvSpPr/>
          <p:nvPr/>
        </p:nvSpPr>
        <p:spPr>
          <a:xfrm>
            <a:off x="5742563" y="1634882"/>
            <a:ext cx="219325" cy="237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60676" y="4340352"/>
            <a:ext cx="118872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41947" y="4459223"/>
            <a:ext cx="118872" cy="11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19159" y="1511808"/>
            <a:ext cx="118872" cy="118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44" y="4789930"/>
            <a:ext cx="1924811" cy="347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348462" y="1384859"/>
            <a:ext cx="2731770" cy="1367790"/>
            <a:chOff x="348462" y="1384859"/>
            <a:chExt cx="2731770" cy="1367790"/>
          </a:xfrm>
        </p:grpSpPr>
        <p:sp>
          <p:nvSpPr>
            <p:cNvPr id="17" name="object 17"/>
            <p:cNvSpPr/>
            <p:nvPr/>
          </p:nvSpPr>
          <p:spPr>
            <a:xfrm>
              <a:off x="348462" y="1384859"/>
              <a:ext cx="248285" cy="343535"/>
            </a:xfrm>
            <a:custGeom>
              <a:avLst/>
              <a:gdLst/>
              <a:ahLst/>
              <a:cxnLst/>
              <a:rect l="l" t="t" r="r" b="b"/>
              <a:pathLst>
                <a:path w="248284" h="343535">
                  <a:moveTo>
                    <a:pt x="152413" y="0"/>
                  </a:moveTo>
                  <a:lnTo>
                    <a:pt x="149072" y="837"/>
                  </a:lnTo>
                  <a:lnTo>
                    <a:pt x="0" y="260044"/>
                  </a:lnTo>
                  <a:lnTo>
                    <a:pt x="11170" y="278735"/>
                  </a:lnTo>
                  <a:lnTo>
                    <a:pt x="44069" y="311640"/>
                  </a:lnTo>
                  <a:lnTo>
                    <a:pt x="88973" y="336786"/>
                  </a:lnTo>
                  <a:lnTo>
                    <a:pt x="133498" y="343314"/>
                  </a:lnTo>
                  <a:lnTo>
                    <a:pt x="154851" y="338911"/>
                  </a:lnTo>
                  <a:lnTo>
                    <a:pt x="194048" y="315083"/>
                  </a:lnTo>
                  <a:lnTo>
                    <a:pt x="227482" y="271728"/>
                  </a:lnTo>
                  <a:lnTo>
                    <a:pt x="228818" y="268553"/>
                  </a:lnTo>
                  <a:lnTo>
                    <a:pt x="112903" y="268553"/>
                  </a:lnTo>
                  <a:lnTo>
                    <a:pt x="107822" y="267791"/>
                  </a:lnTo>
                  <a:lnTo>
                    <a:pt x="103619" y="265314"/>
                  </a:lnTo>
                  <a:lnTo>
                    <a:pt x="99631" y="263092"/>
                  </a:lnTo>
                  <a:lnTo>
                    <a:pt x="96189" y="260044"/>
                  </a:lnTo>
                  <a:lnTo>
                    <a:pt x="93408" y="256361"/>
                  </a:lnTo>
                  <a:lnTo>
                    <a:pt x="136944" y="180669"/>
                  </a:lnTo>
                  <a:lnTo>
                    <a:pt x="142849" y="180161"/>
                  </a:lnTo>
                  <a:lnTo>
                    <a:pt x="244069" y="180161"/>
                  </a:lnTo>
                  <a:lnTo>
                    <a:pt x="232166" y="155249"/>
                  </a:lnTo>
                  <a:lnTo>
                    <a:pt x="199186" y="128345"/>
                  </a:lnTo>
                  <a:lnTo>
                    <a:pt x="173189" y="117550"/>
                  </a:lnTo>
                  <a:lnTo>
                    <a:pt x="217411" y="40715"/>
                  </a:lnTo>
                  <a:lnTo>
                    <a:pt x="186093" y="15823"/>
                  </a:lnTo>
                  <a:lnTo>
                    <a:pt x="159696" y="2234"/>
                  </a:lnTo>
                  <a:lnTo>
                    <a:pt x="152413" y="0"/>
                  </a:lnTo>
                  <a:close/>
                </a:path>
                <a:path w="248284" h="343535">
                  <a:moveTo>
                    <a:pt x="244069" y="180161"/>
                  </a:moveTo>
                  <a:lnTo>
                    <a:pt x="142849" y="180161"/>
                  </a:lnTo>
                  <a:lnTo>
                    <a:pt x="148043" y="181177"/>
                  </a:lnTo>
                  <a:lnTo>
                    <a:pt x="152527" y="183844"/>
                  </a:lnTo>
                  <a:lnTo>
                    <a:pt x="160770" y="191966"/>
                  </a:lnTo>
                  <a:lnTo>
                    <a:pt x="163306" y="203577"/>
                  </a:lnTo>
                  <a:lnTo>
                    <a:pt x="160131" y="218688"/>
                  </a:lnTo>
                  <a:lnTo>
                    <a:pt x="134853" y="259409"/>
                  </a:lnTo>
                  <a:lnTo>
                    <a:pt x="112903" y="268553"/>
                  </a:lnTo>
                  <a:lnTo>
                    <a:pt x="228818" y="268553"/>
                  </a:lnTo>
                  <a:lnTo>
                    <a:pt x="246315" y="226964"/>
                  </a:lnTo>
                  <a:lnTo>
                    <a:pt x="247877" y="188130"/>
                  </a:lnTo>
                  <a:lnTo>
                    <a:pt x="244069" y="180161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555748" y="1484375"/>
              <a:ext cx="172212" cy="1722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2909" y="1568957"/>
              <a:ext cx="2644140" cy="1170940"/>
            </a:xfrm>
            <a:custGeom>
              <a:avLst/>
              <a:gdLst/>
              <a:ahLst/>
              <a:cxnLst/>
              <a:rect l="l" t="t" r="r" b="b"/>
              <a:pathLst>
                <a:path w="2644140" h="1170939">
                  <a:moveTo>
                    <a:pt x="2449067" y="0"/>
                  </a:moveTo>
                  <a:lnTo>
                    <a:pt x="195072" y="0"/>
                  </a:lnTo>
                  <a:lnTo>
                    <a:pt x="150344" y="5154"/>
                  </a:lnTo>
                  <a:lnTo>
                    <a:pt x="109284" y="19834"/>
                  </a:lnTo>
                  <a:lnTo>
                    <a:pt x="73064" y="42867"/>
                  </a:lnTo>
                  <a:lnTo>
                    <a:pt x="42855" y="73080"/>
                  </a:lnTo>
                  <a:lnTo>
                    <a:pt x="19827" y="109301"/>
                  </a:lnTo>
                  <a:lnTo>
                    <a:pt x="5152" y="150356"/>
                  </a:lnTo>
                  <a:lnTo>
                    <a:pt x="0" y="195071"/>
                  </a:lnTo>
                  <a:lnTo>
                    <a:pt x="0" y="975359"/>
                  </a:lnTo>
                  <a:lnTo>
                    <a:pt x="5152" y="1020075"/>
                  </a:lnTo>
                  <a:lnTo>
                    <a:pt x="19827" y="1061130"/>
                  </a:lnTo>
                  <a:lnTo>
                    <a:pt x="42855" y="1097351"/>
                  </a:lnTo>
                  <a:lnTo>
                    <a:pt x="73064" y="1127564"/>
                  </a:lnTo>
                  <a:lnTo>
                    <a:pt x="109284" y="1150597"/>
                  </a:lnTo>
                  <a:lnTo>
                    <a:pt x="150344" y="1165277"/>
                  </a:lnTo>
                  <a:lnTo>
                    <a:pt x="195072" y="1170431"/>
                  </a:lnTo>
                  <a:lnTo>
                    <a:pt x="2449067" y="1170431"/>
                  </a:lnTo>
                  <a:lnTo>
                    <a:pt x="2493783" y="1165277"/>
                  </a:lnTo>
                  <a:lnTo>
                    <a:pt x="2534838" y="1150597"/>
                  </a:lnTo>
                  <a:lnTo>
                    <a:pt x="2571059" y="1127564"/>
                  </a:lnTo>
                  <a:lnTo>
                    <a:pt x="2601272" y="1097351"/>
                  </a:lnTo>
                  <a:lnTo>
                    <a:pt x="2624305" y="1061130"/>
                  </a:lnTo>
                  <a:lnTo>
                    <a:pt x="2638985" y="1020075"/>
                  </a:lnTo>
                  <a:lnTo>
                    <a:pt x="2644140" y="975359"/>
                  </a:lnTo>
                  <a:lnTo>
                    <a:pt x="2644140" y="195071"/>
                  </a:lnTo>
                  <a:lnTo>
                    <a:pt x="2638985" y="150356"/>
                  </a:lnTo>
                  <a:lnTo>
                    <a:pt x="2624305" y="109301"/>
                  </a:lnTo>
                  <a:lnTo>
                    <a:pt x="2601272" y="73080"/>
                  </a:lnTo>
                  <a:lnTo>
                    <a:pt x="2571059" y="42867"/>
                  </a:lnTo>
                  <a:lnTo>
                    <a:pt x="2534838" y="19834"/>
                  </a:lnTo>
                  <a:lnTo>
                    <a:pt x="2493783" y="5154"/>
                  </a:lnTo>
                  <a:lnTo>
                    <a:pt x="2449067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2909" y="1568957"/>
              <a:ext cx="2644140" cy="1170940"/>
            </a:xfrm>
            <a:custGeom>
              <a:avLst/>
              <a:gdLst/>
              <a:ahLst/>
              <a:cxnLst/>
              <a:rect l="l" t="t" r="r" b="b"/>
              <a:pathLst>
                <a:path w="2644140" h="1170939">
                  <a:moveTo>
                    <a:pt x="0" y="195071"/>
                  </a:moveTo>
                  <a:lnTo>
                    <a:pt x="5152" y="150356"/>
                  </a:lnTo>
                  <a:lnTo>
                    <a:pt x="19827" y="109301"/>
                  </a:lnTo>
                  <a:lnTo>
                    <a:pt x="42855" y="73080"/>
                  </a:lnTo>
                  <a:lnTo>
                    <a:pt x="73064" y="42867"/>
                  </a:lnTo>
                  <a:lnTo>
                    <a:pt x="109284" y="19834"/>
                  </a:lnTo>
                  <a:lnTo>
                    <a:pt x="150344" y="5154"/>
                  </a:lnTo>
                  <a:lnTo>
                    <a:pt x="195072" y="0"/>
                  </a:lnTo>
                  <a:lnTo>
                    <a:pt x="2449067" y="0"/>
                  </a:lnTo>
                  <a:lnTo>
                    <a:pt x="2493783" y="5154"/>
                  </a:lnTo>
                  <a:lnTo>
                    <a:pt x="2534838" y="19834"/>
                  </a:lnTo>
                  <a:lnTo>
                    <a:pt x="2571059" y="42867"/>
                  </a:lnTo>
                  <a:lnTo>
                    <a:pt x="2601272" y="73080"/>
                  </a:lnTo>
                  <a:lnTo>
                    <a:pt x="2624305" y="109301"/>
                  </a:lnTo>
                  <a:lnTo>
                    <a:pt x="2638985" y="150356"/>
                  </a:lnTo>
                  <a:lnTo>
                    <a:pt x="2644140" y="195071"/>
                  </a:lnTo>
                  <a:lnTo>
                    <a:pt x="2644140" y="975359"/>
                  </a:lnTo>
                  <a:lnTo>
                    <a:pt x="2638985" y="1020075"/>
                  </a:lnTo>
                  <a:lnTo>
                    <a:pt x="2624305" y="1061130"/>
                  </a:lnTo>
                  <a:lnTo>
                    <a:pt x="2601272" y="1097351"/>
                  </a:lnTo>
                  <a:lnTo>
                    <a:pt x="2571059" y="1127564"/>
                  </a:lnTo>
                  <a:lnTo>
                    <a:pt x="2534838" y="1150597"/>
                  </a:lnTo>
                  <a:lnTo>
                    <a:pt x="2493783" y="1165277"/>
                  </a:lnTo>
                  <a:lnTo>
                    <a:pt x="2449067" y="1170431"/>
                  </a:lnTo>
                  <a:lnTo>
                    <a:pt x="195072" y="1170431"/>
                  </a:lnTo>
                  <a:lnTo>
                    <a:pt x="150344" y="1165277"/>
                  </a:lnTo>
                  <a:lnTo>
                    <a:pt x="109284" y="1150597"/>
                  </a:lnTo>
                  <a:lnTo>
                    <a:pt x="73064" y="1127564"/>
                  </a:lnTo>
                  <a:lnTo>
                    <a:pt x="42855" y="1097351"/>
                  </a:lnTo>
                  <a:lnTo>
                    <a:pt x="19827" y="1061130"/>
                  </a:lnTo>
                  <a:lnTo>
                    <a:pt x="5152" y="1020075"/>
                  </a:lnTo>
                  <a:lnTo>
                    <a:pt x="0" y="975359"/>
                  </a:lnTo>
                  <a:lnTo>
                    <a:pt x="0" y="195071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94740" y="1708150"/>
            <a:ext cx="200025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No a</a:t>
            </a:r>
            <a:r>
              <a:rPr dirty="0" sz="1400" spc="10" b="0">
                <a:solidFill>
                  <a:srgbClr val="757D34"/>
                </a:solidFill>
                <a:latin typeface="Lato Light"/>
                <a:cs typeface="Lato Light"/>
              </a:rPr>
              <a:t>ccessible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to read</a:t>
            </a:r>
            <a:r>
              <a:rPr dirty="0" sz="1400" spc="-19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the  printed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handwritten 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material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of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print disabled  individuals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003" y="3197479"/>
            <a:ext cx="183197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Handwritten word</a:t>
            </a:r>
            <a:r>
              <a:rPr dirty="0" sz="1400" spc="-114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part</a:t>
            </a:r>
            <a:endParaRPr sz="1400">
              <a:latin typeface="Lato Light"/>
              <a:cs typeface="Lato 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unrecognize</a:t>
            </a:r>
            <a:endParaRPr sz="1400">
              <a:latin typeface="Lato Light"/>
              <a:cs typeface="Lato Ligh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068066" y="3875785"/>
            <a:ext cx="2756535" cy="932180"/>
            <a:chOff x="3068066" y="3875785"/>
            <a:chExt cx="2756535" cy="932180"/>
          </a:xfrm>
        </p:grpSpPr>
        <p:sp>
          <p:nvSpPr>
            <p:cNvPr id="24" name="object 24"/>
            <p:cNvSpPr/>
            <p:nvPr/>
          </p:nvSpPr>
          <p:spPr>
            <a:xfrm>
              <a:off x="3080766" y="3888485"/>
              <a:ext cx="2731135" cy="906780"/>
            </a:xfrm>
            <a:custGeom>
              <a:avLst/>
              <a:gdLst/>
              <a:ahLst/>
              <a:cxnLst/>
              <a:rect l="l" t="t" r="r" b="b"/>
              <a:pathLst>
                <a:path w="2731135" h="906779">
                  <a:moveTo>
                    <a:pt x="2579878" y="0"/>
                  </a:moveTo>
                  <a:lnTo>
                    <a:pt x="151129" y="0"/>
                  </a:lnTo>
                  <a:lnTo>
                    <a:pt x="103371" y="7704"/>
                  </a:lnTo>
                  <a:lnTo>
                    <a:pt x="61886" y="29160"/>
                  </a:lnTo>
                  <a:lnTo>
                    <a:pt x="29167" y="61875"/>
                  </a:lnTo>
                  <a:lnTo>
                    <a:pt x="7707" y="103362"/>
                  </a:lnTo>
                  <a:lnTo>
                    <a:pt x="0" y="151129"/>
                  </a:lnTo>
                  <a:lnTo>
                    <a:pt x="0" y="755649"/>
                  </a:lnTo>
                  <a:lnTo>
                    <a:pt x="7707" y="803417"/>
                  </a:lnTo>
                  <a:lnTo>
                    <a:pt x="29167" y="844904"/>
                  </a:lnTo>
                  <a:lnTo>
                    <a:pt x="61886" y="877619"/>
                  </a:lnTo>
                  <a:lnTo>
                    <a:pt x="103371" y="899075"/>
                  </a:lnTo>
                  <a:lnTo>
                    <a:pt x="151129" y="906779"/>
                  </a:lnTo>
                  <a:lnTo>
                    <a:pt x="2579878" y="906779"/>
                  </a:lnTo>
                  <a:lnTo>
                    <a:pt x="2627636" y="899075"/>
                  </a:lnTo>
                  <a:lnTo>
                    <a:pt x="2669121" y="877619"/>
                  </a:lnTo>
                  <a:lnTo>
                    <a:pt x="2701840" y="844904"/>
                  </a:lnTo>
                  <a:lnTo>
                    <a:pt x="2723300" y="803417"/>
                  </a:lnTo>
                  <a:lnTo>
                    <a:pt x="2731008" y="755649"/>
                  </a:lnTo>
                  <a:lnTo>
                    <a:pt x="2731008" y="151129"/>
                  </a:lnTo>
                  <a:lnTo>
                    <a:pt x="2723300" y="103362"/>
                  </a:lnTo>
                  <a:lnTo>
                    <a:pt x="2701840" y="61875"/>
                  </a:lnTo>
                  <a:lnTo>
                    <a:pt x="2669121" y="29160"/>
                  </a:lnTo>
                  <a:lnTo>
                    <a:pt x="2627636" y="7704"/>
                  </a:lnTo>
                  <a:lnTo>
                    <a:pt x="2579878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80766" y="3888485"/>
              <a:ext cx="2731135" cy="906780"/>
            </a:xfrm>
            <a:custGeom>
              <a:avLst/>
              <a:gdLst/>
              <a:ahLst/>
              <a:cxnLst/>
              <a:rect l="l" t="t" r="r" b="b"/>
              <a:pathLst>
                <a:path w="2731135" h="906779">
                  <a:moveTo>
                    <a:pt x="0" y="151129"/>
                  </a:moveTo>
                  <a:lnTo>
                    <a:pt x="7707" y="103362"/>
                  </a:lnTo>
                  <a:lnTo>
                    <a:pt x="29167" y="61875"/>
                  </a:lnTo>
                  <a:lnTo>
                    <a:pt x="61886" y="29160"/>
                  </a:lnTo>
                  <a:lnTo>
                    <a:pt x="103371" y="7704"/>
                  </a:lnTo>
                  <a:lnTo>
                    <a:pt x="151129" y="0"/>
                  </a:lnTo>
                  <a:lnTo>
                    <a:pt x="2579878" y="0"/>
                  </a:lnTo>
                  <a:lnTo>
                    <a:pt x="2627636" y="7704"/>
                  </a:lnTo>
                  <a:lnTo>
                    <a:pt x="2669121" y="29160"/>
                  </a:lnTo>
                  <a:lnTo>
                    <a:pt x="2701840" y="61875"/>
                  </a:lnTo>
                  <a:lnTo>
                    <a:pt x="2723300" y="103362"/>
                  </a:lnTo>
                  <a:lnTo>
                    <a:pt x="2731008" y="151129"/>
                  </a:lnTo>
                  <a:lnTo>
                    <a:pt x="2731008" y="755649"/>
                  </a:lnTo>
                  <a:lnTo>
                    <a:pt x="2723300" y="803417"/>
                  </a:lnTo>
                  <a:lnTo>
                    <a:pt x="2701840" y="844904"/>
                  </a:lnTo>
                  <a:lnTo>
                    <a:pt x="2669121" y="877619"/>
                  </a:lnTo>
                  <a:lnTo>
                    <a:pt x="2627636" y="899075"/>
                  </a:lnTo>
                  <a:lnTo>
                    <a:pt x="2579878" y="906779"/>
                  </a:lnTo>
                  <a:lnTo>
                    <a:pt x="151129" y="906779"/>
                  </a:lnTo>
                  <a:lnTo>
                    <a:pt x="103371" y="899075"/>
                  </a:lnTo>
                  <a:lnTo>
                    <a:pt x="61886" y="877619"/>
                  </a:lnTo>
                  <a:lnTo>
                    <a:pt x="29167" y="844904"/>
                  </a:lnTo>
                  <a:lnTo>
                    <a:pt x="7707" y="803417"/>
                  </a:lnTo>
                  <a:lnTo>
                    <a:pt x="0" y="755649"/>
                  </a:lnTo>
                  <a:lnTo>
                    <a:pt x="0" y="151129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374897" y="4118864"/>
            <a:ext cx="21336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Mathematical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equation</a:t>
            </a:r>
            <a:r>
              <a:rPr dirty="0" sz="1400" spc="-19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not</a:t>
            </a:r>
            <a:endParaRPr sz="1400">
              <a:latin typeface="Lato Light"/>
              <a:cs typeface="Lato Light"/>
            </a:endParaRPr>
          </a:p>
          <a:p>
            <a:pPr marL="12700">
              <a:lnSpc>
                <a:spcPct val="100000"/>
              </a:lnSpc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clearly</a:t>
            </a:r>
            <a:r>
              <a:rPr dirty="0" sz="1400" spc="-6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identified</a:t>
            </a:r>
            <a:endParaRPr sz="1400">
              <a:latin typeface="Lato Light"/>
              <a:cs typeface="Lato Ligh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811265" y="1963166"/>
            <a:ext cx="2821940" cy="932180"/>
            <a:chOff x="5811265" y="1963166"/>
            <a:chExt cx="2821940" cy="932180"/>
          </a:xfrm>
        </p:grpSpPr>
        <p:sp>
          <p:nvSpPr>
            <p:cNvPr id="28" name="object 28"/>
            <p:cNvSpPr/>
            <p:nvPr/>
          </p:nvSpPr>
          <p:spPr>
            <a:xfrm>
              <a:off x="5823965" y="1975866"/>
              <a:ext cx="2796540" cy="906780"/>
            </a:xfrm>
            <a:custGeom>
              <a:avLst/>
              <a:gdLst/>
              <a:ahLst/>
              <a:cxnLst/>
              <a:rect l="l" t="t" r="r" b="b"/>
              <a:pathLst>
                <a:path w="2796540" h="906780">
                  <a:moveTo>
                    <a:pt x="2645410" y="0"/>
                  </a:moveTo>
                  <a:lnTo>
                    <a:pt x="151130" y="0"/>
                  </a:lnTo>
                  <a:lnTo>
                    <a:pt x="103371" y="7707"/>
                  </a:lnTo>
                  <a:lnTo>
                    <a:pt x="61886" y="29167"/>
                  </a:lnTo>
                  <a:lnTo>
                    <a:pt x="29167" y="61886"/>
                  </a:lnTo>
                  <a:lnTo>
                    <a:pt x="7707" y="103371"/>
                  </a:lnTo>
                  <a:lnTo>
                    <a:pt x="0" y="151129"/>
                  </a:lnTo>
                  <a:lnTo>
                    <a:pt x="0" y="755650"/>
                  </a:lnTo>
                  <a:lnTo>
                    <a:pt x="7707" y="803408"/>
                  </a:lnTo>
                  <a:lnTo>
                    <a:pt x="29167" y="844893"/>
                  </a:lnTo>
                  <a:lnTo>
                    <a:pt x="61886" y="877612"/>
                  </a:lnTo>
                  <a:lnTo>
                    <a:pt x="103371" y="899072"/>
                  </a:lnTo>
                  <a:lnTo>
                    <a:pt x="151130" y="906779"/>
                  </a:lnTo>
                  <a:lnTo>
                    <a:pt x="2645410" y="906779"/>
                  </a:lnTo>
                  <a:lnTo>
                    <a:pt x="2693168" y="899072"/>
                  </a:lnTo>
                  <a:lnTo>
                    <a:pt x="2734653" y="877612"/>
                  </a:lnTo>
                  <a:lnTo>
                    <a:pt x="2767372" y="844893"/>
                  </a:lnTo>
                  <a:lnTo>
                    <a:pt x="2788832" y="803408"/>
                  </a:lnTo>
                  <a:lnTo>
                    <a:pt x="2796540" y="755650"/>
                  </a:lnTo>
                  <a:lnTo>
                    <a:pt x="2796540" y="151129"/>
                  </a:lnTo>
                  <a:lnTo>
                    <a:pt x="2788832" y="103371"/>
                  </a:lnTo>
                  <a:lnTo>
                    <a:pt x="2767372" y="61886"/>
                  </a:lnTo>
                  <a:lnTo>
                    <a:pt x="2734653" y="29167"/>
                  </a:lnTo>
                  <a:lnTo>
                    <a:pt x="2693168" y="7707"/>
                  </a:lnTo>
                  <a:lnTo>
                    <a:pt x="2645410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823965" y="1975866"/>
              <a:ext cx="2796540" cy="906780"/>
            </a:xfrm>
            <a:custGeom>
              <a:avLst/>
              <a:gdLst/>
              <a:ahLst/>
              <a:cxnLst/>
              <a:rect l="l" t="t" r="r" b="b"/>
              <a:pathLst>
                <a:path w="2796540" h="906780">
                  <a:moveTo>
                    <a:pt x="0" y="151129"/>
                  </a:moveTo>
                  <a:lnTo>
                    <a:pt x="7707" y="103371"/>
                  </a:lnTo>
                  <a:lnTo>
                    <a:pt x="29167" y="61886"/>
                  </a:lnTo>
                  <a:lnTo>
                    <a:pt x="61886" y="29167"/>
                  </a:lnTo>
                  <a:lnTo>
                    <a:pt x="103371" y="7707"/>
                  </a:lnTo>
                  <a:lnTo>
                    <a:pt x="151130" y="0"/>
                  </a:lnTo>
                  <a:lnTo>
                    <a:pt x="2645410" y="0"/>
                  </a:lnTo>
                  <a:lnTo>
                    <a:pt x="2693168" y="7707"/>
                  </a:lnTo>
                  <a:lnTo>
                    <a:pt x="2734653" y="29167"/>
                  </a:lnTo>
                  <a:lnTo>
                    <a:pt x="2767372" y="61886"/>
                  </a:lnTo>
                  <a:lnTo>
                    <a:pt x="2788832" y="103371"/>
                  </a:lnTo>
                  <a:lnTo>
                    <a:pt x="2796540" y="151129"/>
                  </a:lnTo>
                  <a:lnTo>
                    <a:pt x="2796540" y="755650"/>
                  </a:lnTo>
                  <a:lnTo>
                    <a:pt x="2788832" y="803408"/>
                  </a:lnTo>
                  <a:lnTo>
                    <a:pt x="2767372" y="844893"/>
                  </a:lnTo>
                  <a:lnTo>
                    <a:pt x="2734653" y="877612"/>
                  </a:lnTo>
                  <a:lnTo>
                    <a:pt x="2693168" y="899072"/>
                  </a:lnTo>
                  <a:lnTo>
                    <a:pt x="2645410" y="906779"/>
                  </a:lnTo>
                  <a:lnTo>
                    <a:pt x="151130" y="906779"/>
                  </a:lnTo>
                  <a:lnTo>
                    <a:pt x="103371" y="899072"/>
                  </a:lnTo>
                  <a:lnTo>
                    <a:pt x="61886" y="877612"/>
                  </a:lnTo>
                  <a:lnTo>
                    <a:pt x="29167" y="844893"/>
                  </a:lnTo>
                  <a:lnTo>
                    <a:pt x="7707" y="803408"/>
                  </a:lnTo>
                  <a:lnTo>
                    <a:pt x="0" y="755650"/>
                  </a:lnTo>
                  <a:lnTo>
                    <a:pt x="0" y="151129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016878" y="2226056"/>
            <a:ext cx="235267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Mathematics in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brail</a:t>
            </a:r>
            <a:r>
              <a:rPr dirty="0" sz="1400" spc="-18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language</a:t>
            </a:r>
            <a:endParaRPr sz="1400">
              <a:latin typeface="Lato Light"/>
              <a:cs typeface="Lato Light"/>
            </a:endParaRPr>
          </a:p>
          <a:p>
            <a:pPr marL="12700">
              <a:lnSpc>
                <a:spcPct val="100000"/>
              </a:lnSpc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also hard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to</a:t>
            </a:r>
            <a:r>
              <a:rPr dirty="0" sz="1400" spc="-12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comprehend</a:t>
            </a:r>
            <a:endParaRPr sz="1400">
              <a:latin typeface="Lato Light"/>
              <a:cs typeface="Lato Ligh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966714" y="3188461"/>
            <a:ext cx="2566035" cy="932180"/>
            <a:chOff x="5966714" y="3188461"/>
            <a:chExt cx="2566035" cy="932180"/>
          </a:xfrm>
        </p:grpSpPr>
        <p:sp>
          <p:nvSpPr>
            <p:cNvPr id="32" name="object 32"/>
            <p:cNvSpPr/>
            <p:nvPr/>
          </p:nvSpPr>
          <p:spPr>
            <a:xfrm>
              <a:off x="5979414" y="3201161"/>
              <a:ext cx="2540635" cy="906780"/>
            </a:xfrm>
            <a:custGeom>
              <a:avLst/>
              <a:gdLst/>
              <a:ahLst/>
              <a:cxnLst/>
              <a:rect l="l" t="t" r="r" b="b"/>
              <a:pathLst>
                <a:path w="2540634" h="906779">
                  <a:moveTo>
                    <a:pt x="2389378" y="0"/>
                  </a:moveTo>
                  <a:lnTo>
                    <a:pt x="151130" y="0"/>
                  </a:lnTo>
                  <a:lnTo>
                    <a:pt x="103371" y="7707"/>
                  </a:lnTo>
                  <a:lnTo>
                    <a:pt x="61886" y="29167"/>
                  </a:lnTo>
                  <a:lnTo>
                    <a:pt x="29167" y="61886"/>
                  </a:lnTo>
                  <a:lnTo>
                    <a:pt x="7707" y="103371"/>
                  </a:lnTo>
                  <a:lnTo>
                    <a:pt x="0" y="151130"/>
                  </a:lnTo>
                  <a:lnTo>
                    <a:pt x="0" y="755650"/>
                  </a:lnTo>
                  <a:lnTo>
                    <a:pt x="7707" y="803417"/>
                  </a:lnTo>
                  <a:lnTo>
                    <a:pt x="29167" y="844904"/>
                  </a:lnTo>
                  <a:lnTo>
                    <a:pt x="61886" y="877619"/>
                  </a:lnTo>
                  <a:lnTo>
                    <a:pt x="103371" y="899075"/>
                  </a:lnTo>
                  <a:lnTo>
                    <a:pt x="151130" y="906779"/>
                  </a:lnTo>
                  <a:lnTo>
                    <a:pt x="2389378" y="906779"/>
                  </a:lnTo>
                  <a:lnTo>
                    <a:pt x="2437136" y="899075"/>
                  </a:lnTo>
                  <a:lnTo>
                    <a:pt x="2478621" y="877619"/>
                  </a:lnTo>
                  <a:lnTo>
                    <a:pt x="2511340" y="844904"/>
                  </a:lnTo>
                  <a:lnTo>
                    <a:pt x="2532800" y="803417"/>
                  </a:lnTo>
                  <a:lnTo>
                    <a:pt x="2540508" y="755650"/>
                  </a:lnTo>
                  <a:lnTo>
                    <a:pt x="2540508" y="151130"/>
                  </a:lnTo>
                  <a:lnTo>
                    <a:pt x="2532800" y="103371"/>
                  </a:lnTo>
                  <a:lnTo>
                    <a:pt x="2511340" y="61886"/>
                  </a:lnTo>
                  <a:lnTo>
                    <a:pt x="2478621" y="29167"/>
                  </a:lnTo>
                  <a:lnTo>
                    <a:pt x="2437136" y="7707"/>
                  </a:lnTo>
                  <a:lnTo>
                    <a:pt x="2389378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79414" y="3201161"/>
              <a:ext cx="2540635" cy="906780"/>
            </a:xfrm>
            <a:custGeom>
              <a:avLst/>
              <a:gdLst/>
              <a:ahLst/>
              <a:cxnLst/>
              <a:rect l="l" t="t" r="r" b="b"/>
              <a:pathLst>
                <a:path w="2540634" h="906779">
                  <a:moveTo>
                    <a:pt x="0" y="151130"/>
                  </a:moveTo>
                  <a:lnTo>
                    <a:pt x="7707" y="103371"/>
                  </a:lnTo>
                  <a:lnTo>
                    <a:pt x="29167" y="61886"/>
                  </a:lnTo>
                  <a:lnTo>
                    <a:pt x="61886" y="29167"/>
                  </a:lnTo>
                  <a:lnTo>
                    <a:pt x="103371" y="7707"/>
                  </a:lnTo>
                  <a:lnTo>
                    <a:pt x="151130" y="0"/>
                  </a:lnTo>
                  <a:lnTo>
                    <a:pt x="2389378" y="0"/>
                  </a:lnTo>
                  <a:lnTo>
                    <a:pt x="2437136" y="7707"/>
                  </a:lnTo>
                  <a:lnTo>
                    <a:pt x="2478621" y="29167"/>
                  </a:lnTo>
                  <a:lnTo>
                    <a:pt x="2511340" y="61886"/>
                  </a:lnTo>
                  <a:lnTo>
                    <a:pt x="2532800" y="103371"/>
                  </a:lnTo>
                  <a:lnTo>
                    <a:pt x="2540508" y="151130"/>
                  </a:lnTo>
                  <a:lnTo>
                    <a:pt x="2540508" y="755650"/>
                  </a:lnTo>
                  <a:lnTo>
                    <a:pt x="2532800" y="803417"/>
                  </a:lnTo>
                  <a:lnTo>
                    <a:pt x="2511340" y="844904"/>
                  </a:lnTo>
                  <a:lnTo>
                    <a:pt x="2478621" y="877619"/>
                  </a:lnTo>
                  <a:lnTo>
                    <a:pt x="2437136" y="899075"/>
                  </a:lnTo>
                  <a:lnTo>
                    <a:pt x="2389378" y="906779"/>
                  </a:lnTo>
                  <a:lnTo>
                    <a:pt x="151130" y="906779"/>
                  </a:lnTo>
                  <a:lnTo>
                    <a:pt x="103371" y="899075"/>
                  </a:lnTo>
                  <a:lnTo>
                    <a:pt x="61886" y="877619"/>
                  </a:lnTo>
                  <a:lnTo>
                    <a:pt x="29167" y="844904"/>
                  </a:lnTo>
                  <a:lnTo>
                    <a:pt x="7707" y="803417"/>
                  </a:lnTo>
                  <a:lnTo>
                    <a:pt x="0" y="755650"/>
                  </a:lnTo>
                  <a:lnTo>
                    <a:pt x="0" y="151130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257290" y="3319398"/>
            <a:ext cx="1723389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No proper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method to  describe</a:t>
            </a:r>
            <a:r>
              <a:rPr dirty="0" sz="1400" spc="-114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mathematics  equations in</a:t>
            </a:r>
            <a:r>
              <a:rPr dirty="0" sz="1400" spc="-10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English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87626" y="4984228"/>
            <a:ext cx="897890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80"/>
              </a:lnSpc>
            </a:pPr>
            <a:r>
              <a:rPr dirty="0" sz="1400" spc="-65">
                <a:solidFill>
                  <a:srgbClr val="757D34"/>
                </a:solidFill>
                <a:latin typeface="Arial"/>
                <a:cs typeface="Arial"/>
              </a:rPr>
              <a:t>IT19117492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16807" y="4984228"/>
            <a:ext cx="1238250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80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Prabash</a:t>
            </a:r>
            <a:r>
              <a:rPr dirty="0" sz="1400" spc="-18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57D34"/>
                </a:solidFill>
                <a:latin typeface="Arial"/>
                <a:cs typeface="Arial"/>
              </a:rPr>
              <a:t>K.V.A.S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45860" y="4984228"/>
            <a:ext cx="826135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80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35">
                <a:solidFill>
                  <a:srgbClr val="757D34"/>
                </a:solidFill>
                <a:latin typeface="Arial"/>
                <a:cs typeface="Arial"/>
              </a:rPr>
              <a:t>0</a:t>
            </a:r>
            <a:r>
              <a:rPr dirty="0" sz="1400" spc="2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35">
                <a:solidFill>
                  <a:srgbClr val="757D34"/>
                </a:solidFill>
                <a:latin typeface="Arial"/>
                <a:cs typeface="Arial"/>
              </a:rPr>
              <a:t>0</a:t>
            </a:r>
            <a:r>
              <a:rPr dirty="0" sz="1400" spc="2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6782" y="398018"/>
            <a:ext cx="7073900" cy="671830"/>
            <a:chOff x="1176782" y="398018"/>
            <a:chExt cx="7073900" cy="671830"/>
          </a:xfrm>
        </p:grpSpPr>
        <p:sp>
          <p:nvSpPr>
            <p:cNvPr id="3" name="object 3"/>
            <p:cNvSpPr/>
            <p:nvPr/>
          </p:nvSpPr>
          <p:spPr>
            <a:xfrm>
              <a:off x="1189482" y="410718"/>
              <a:ext cx="7048500" cy="646430"/>
            </a:xfrm>
            <a:custGeom>
              <a:avLst/>
              <a:gdLst/>
              <a:ahLst/>
              <a:cxnLst/>
              <a:rect l="l" t="t" r="r" b="b"/>
              <a:pathLst>
                <a:path w="7048500" h="646430">
                  <a:moveTo>
                    <a:pt x="6940804" y="0"/>
                  </a:moveTo>
                  <a:lnTo>
                    <a:pt x="107696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6" y="646176"/>
                  </a:lnTo>
                  <a:lnTo>
                    <a:pt x="6940804" y="646176"/>
                  </a:lnTo>
                  <a:lnTo>
                    <a:pt x="6982706" y="637706"/>
                  </a:lnTo>
                  <a:lnTo>
                    <a:pt x="7016940" y="614616"/>
                  </a:lnTo>
                  <a:lnTo>
                    <a:pt x="7040030" y="580382"/>
                  </a:lnTo>
                  <a:lnTo>
                    <a:pt x="7048500" y="538480"/>
                  </a:lnTo>
                  <a:lnTo>
                    <a:pt x="7048500" y="107696"/>
                  </a:lnTo>
                  <a:lnTo>
                    <a:pt x="7040030" y="65793"/>
                  </a:lnTo>
                  <a:lnTo>
                    <a:pt x="7016940" y="31559"/>
                  </a:lnTo>
                  <a:lnTo>
                    <a:pt x="6982706" y="8469"/>
                  </a:lnTo>
                  <a:lnTo>
                    <a:pt x="6940804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89482" y="410718"/>
              <a:ext cx="7048500" cy="646430"/>
            </a:xfrm>
            <a:custGeom>
              <a:avLst/>
              <a:gdLst/>
              <a:ahLst/>
              <a:cxnLst/>
              <a:rect l="l" t="t" r="r" b="b"/>
              <a:pathLst>
                <a:path w="7048500" h="646430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6" y="0"/>
                  </a:lnTo>
                  <a:lnTo>
                    <a:pt x="6940804" y="0"/>
                  </a:lnTo>
                  <a:lnTo>
                    <a:pt x="6982706" y="8469"/>
                  </a:lnTo>
                  <a:lnTo>
                    <a:pt x="7016940" y="31559"/>
                  </a:lnTo>
                  <a:lnTo>
                    <a:pt x="7040030" y="65793"/>
                  </a:lnTo>
                  <a:lnTo>
                    <a:pt x="7048500" y="107696"/>
                  </a:lnTo>
                  <a:lnTo>
                    <a:pt x="7048500" y="538480"/>
                  </a:lnTo>
                  <a:lnTo>
                    <a:pt x="7040030" y="580382"/>
                  </a:lnTo>
                  <a:lnTo>
                    <a:pt x="7016940" y="614616"/>
                  </a:lnTo>
                  <a:lnTo>
                    <a:pt x="6982706" y="637706"/>
                  </a:lnTo>
                  <a:lnTo>
                    <a:pt x="6940804" y="646176"/>
                  </a:lnTo>
                  <a:lnTo>
                    <a:pt x="107696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25400">
              <a:solidFill>
                <a:srgbClr val="DEEA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2735">
              <a:lnSpc>
                <a:spcPct val="100000"/>
              </a:lnSpc>
              <a:spcBef>
                <a:spcPts val="100"/>
              </a:spcBef>
            </a:pPr>
            <a:r>
              <a:rPr dirty="0" spc="60"/>
              <a:t>Main</a:t>
            </a:r>
            <a:r>
              <a:rPr dirty="0" spc="-320"/>
              <a:t> </a:t>
            </a:r>
            <a:r>
              <a:rPr dirty="0" spc="-45"/>
              <a:t>Objective</a:t>
            </a:r>
          </a:p>
        </p:txBody>
      </p:sp>
      <p:sp>
        <p:nvSpPr>
          <p:cNvPr id="6" name="object 6"/>
          <p:cNvSpPr/>
          <p:nvPr/>
        </p:nvSpPr>
        <p:spPr>
          <a:xfrm>
            <a:off x="9144" y="4773172"/>
            <a:ext cx="1924811" cy="363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544322" y="1733042"/>
            <a:ext cx="8599805" cy="3410585"/>
            <a:chOff x="544322" y="1733042"/>
            <a:chExt cx="8599805" cy="3410585"/>
          </a:xfrm>
        </p:grpSpPr>
        <p:sp>
          <p:nvSpPr>
            <p:cNvPr id="8" name="object 8"/>
            <p:cNvSpPr/>
            <p:nvPr/>
          </p:nvSpPr>
          <p:spPr>
            <a:xfrm>
              <a:off x="7667243" y="3666743"/>
              <a:ext cx="1476755" cy="1476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7022" y="1745742"/>
              <a:ext cx="7842884" cy="2082164"/>
            </a:xfrm>
            <a:custGeom>
              <a:avLst/>
              <a:gdLst/>
              <a:ahLst/>
              <a:cxnLst/>
              <a:rect l="l" t="t" r="r" b="b"/>
              <a:pathLst>
                <a:path w="7842884" h="2082164">
                  <a:moveTo>
                    <a:pt x="3921252" y="0"/>
                  </a:moveTo>
                  <a:lnTo>
                    <a:pt x="3849218" y="172"/>
                  </a:lnTo>
                  <a:lnTo>
                    <a:pt x="3777500" y="686"/>
                  </a:lnTo>
                  <a:lnTo>
                    <a:pt x="3706107" y="1539"/>
                  </a:lnTo>
                  <a:lnTo>
                    <a:pt x="3635052" y="2729"/>
                  </a:lnTo>
                  <a:lnTo>
                    <a:pt x="3564344" y="4253"/>
                  </a:lnTo>
                  <a:lnTo>
                    <a:pt x="3493996" y="6107"/>
                  </a:lnTo>
                  <a:lnTo>
                    <a:pt x="3424017" y="8288"/>
                  </a:lnTo>
                  <a:lnTo>
                    <a:pt x="3354420" y="10794"/>
                  </a:lnTo>
                  <a:lnTo>
                    <a:pt x="3285215" y="13621"/>
                  </a:lnTo>
                  <a:lnTo>
                    <a:pt x="3216413" y="16768"/>
                  </a:lnTo>
                  <a:lnTo>
                    <a:pt x="3148026" y="20230"/>
                  </a:lnTo>
                  <a:lnTo>
                    <a:pt x="3080064" y="24005"/>
                  </a:lnTo>
                  <a:lnTo>
                    <a:pt x="3012539" y="28089"/>
                  </a:lnTo>
                  <a:lnTo>
                    <a:pt x="2945461" y="32481"/>
                  </a:lnTo>
                  <a:lnTo>
                    <a:pt x="2878843" y="37177"/>
                  </a:lnTo>
                  <a:lnTo>
                    <a:pt x="2812694" y="42174"/>
                  </a:lnTo>
                  <a:lnTo>
                    <a:pt x="2747025" y="47469"/>
                  </a:lnTo>
                  <a:lnTo>
                    <a:pt x="2681849" y="53059"/>
                  </a:lnTo>
                  <a:lnTo>
                    <a:pt x="2617176" y="58942"/>
                  </a:lnTo>
                  <a:lnTo>
                    <a:pt x="2553017" y="65113"/>
                  </a:lnTo>
                  <a:lnTo>
                    <a:pt x="2489383" y="71572"/>
                  </a:lnTo>
                  <a:lnTo>
                    <a:pt x="2426286" y="78313"/>
                  </a:lnTo>
                  <a:lnTo>
                    <a:pt x="2363736" y="85335"/>
                  </a:lnTo>
                  <a:lnTo>
                    <a:pt x="2301744" y="92635"/>
                  </a:lnTo>
                  <a:lnTo>
                    <a:pt x="2240322" y="100210"/>
                  </a:lnTo>
                  <a:lnTo>
                    <a:pt x="2179480" y="108056"/>
                  </a:lnTo>
                  <a:lnTo>
                    <a:pt x="2119230" y="116171"/>
                  </a:lnTo>
                  <a:lnTo>
                    <a:pt x="2059582" y="124551"/>
                  </a:lnTo>
                  <a:lnTo>
                    <a:pt x="2000549" y="133195"/>
                  </a:lnTo>
                  <a:lnTo>
                    <a:pt x="1942140" y="142098"/>
                  </a:lnTo>
                  <a:lnTo>
                    <a:pt x="1884367" y="151259"/>
                  </a:lnTo>
                  <a:lnTo>
                    <a:pt x="1827241" y="160674"/>
                  </a:lnTo>
                  <a:lnTo>
                    <a:pt x="1770774" y="170339"/>
                  </a:lnTo>
                  <a:lnTo>
                    <a:pt x="1714975" y="180253"/>
                  </a:lnTo>
                  <a:lnTo>
                    <a:pt x="1659857" y="190412"/>
                  </a:lnTo>
                  <a:lnTo>
                    <a:pt x="1605430" y="200814"/>
                  </a:lnTo>
                  <a:lnTo>
                    <a:pt x="1551705" y="211455"/>
                  </a:lnTo>
                  <a:lnTo>
                    <a:pt x="1498694" y="222332"/>
                  </a:lnTo>
                  <a:lnTo>
                    <a:pt x="1446408" y="233443"/>
                  </a:lnTo>
                  <a:lnTo>
                    <a:pt x="1394857" y="244784"/>
                  </a:lnTo>
                  <a:lnTo>
                    <a:pt x="1344052" y="256353"/>
                  </a:lnTo>
                  <a:lnTo>
                    <a:pt x="1294006" y="268147"/>
                  </a:lnTo>
                  <a:lnTo>
                    <a:pt x="1244728" y="280163"/>
                  </a:lnTo>
                  <a:lnTo>
                    <a:pt x="1196231" y="292397"/>
                  </a:lnTo>
                  <a:lnTo>
                    <a:pt x="1148524" y="304847"/>
                  </a:lnTo>
                  <a:lnTo>
                    <a:pt x="1101619" y="317510"/>
                  </a:lnTo>
                  <a:lnTo>
                    <a:pt x="1055528" y="330383"/>
                  </a:lnTo>
                  <a:lnTo>
                    <a:pt x="1010261" y="343463"/>
                  </a:lnTo>
                  <a:lnTo>
                    <a:pt x="965829" y="356748"/>
                  </a:lnTo>
                  <a:lnTo>
                    <a:pt x="922243" y="370233"/>
                  </a:lnTo>
                  <a:lnTo>
                    <a:pt x="879515" y="383917"/>
                  </a:lnTo>
                  <a:lnTo>
                    <a:pt x="837656" y="397796"/>
                  </a:lnTo>
                  <a:lnTo>
                    <a:pt x="796676" y="411867"/>
                  </a:lnTo>
                  <a:lnTo>
                    <a:pt x="756586" y="426128"/>
                  </a:lnTo>
                  <a:lnTo>
                    <a:pt x="717399" y="440576"/>
                  </a:lnTo>
                  <a:lnTo>
                    <a:pt x="679124" y="455206"/>
                  </a:lnTo>
                  <a:lnTo>
                    <a:pt x="641773" y="470018"/>
                  </a:lnTo>
                  <a:lnTo>
                    <a:pt x="605357" y="485007"/>
                  </a:lnTo>
                  <a:lnTo>
                    <a:pt x="569888" y="500171"/>
                  </a:lnTo>
                  <a:lnTo>
                    <a:pt x="501831" y="531011"/>
                  </a:lnTo>
                  <a:lnTo>
                    <a:pt x="437691" y="562515"/>
                  </a:lnTo>
                  <a:lnTo>
                    <a:pt x="377557" y="594659"/>
                  </a:lnTo>
                  <a:lnTo>
                    <a:pt x="321517" y="627420"/>
                  </a:lnTo>
                  <a:lnTo>
                    <a:pt x="269660" y="660774"/>
                  </a:lnTo>
                  <a:lnTo>
                    <a:pt x="222075" y="694698"/>
                  </a:lnTo>
                  <a:lnTo>
                    <a:pt x="178850" y="729168"/>
                  </a:lnTo>
                  <a:lnTo>
                    <a:pt x="140073" y="764160"/>
                  </a:lnTo>
                  <a:lnTo>
                    <a:pt x="105835" y="799652"/>
                  </a:lnTo>
                  <a:lnTo>
                    <a:pt x="76222" y="835619"/>
                  </a:lnTo>
                  <a:lnTo>
                    <a:pt x="51323" y="872039"/>
                  </a:lnTo>
                  <a:lnTo>
                    <a:pt x="31228" y="908887"/>
                  </a:lnTo>
                  <a:lnTo>
                    <a:pt x="16025" y="946140"/>
                  </a:lnTo>
                  <a:lnTo>
                    <a:pt x="5802" y="983775"/>
                  </a:lnTo>
                  <a:lnTo>
                    <a:pt x="648" y="1021768"/>
                  </a:lnTo>
                  <a:lnTo>
                    <a:pt x="0" y="1040892"/>
                  </a:lnTo>
                  <a:lnTo>
                    <a:pt x="648" y="1060015"/>
                  </a:lnTo>
                  <a:lnTo>
                    <a:pt x="5802" y="1098008"/>
                  </a:lnTo>
                  <a:lnTo>
                    <a:pt x="16025" y="1135643"/>
                  </a:lnTo>
                  <a:lnTo>
                    <a:pt x="31228" y="1172896"/>
                  </a:lnTo>
                  <a:lnTo>
                    <a:pt x="51323" y="1209744"/>
                  </a:lnTo>
                  <a:lnTo>
                    <a:pt x="76222" y="1246164"/>
                  </a:lnTo>
                  <a:lnTo>
                    <a:pt x="105835" y="1282131"/>
                  </a:lnTo>
                  <a:lnTo>
                    <a:pt x="140073" y="1317623"/>
                  </a:lnTo>
                  <a:lnTo>
                    <a:pt x="178850" y="1352615"/>
                  </a:lnTo>
                  <a:lnTo>
                    <a:pt x="222075" y="1387085"/>
                  </a:lnTo>
                  <a:lnTo>
                    <a:pt x="269660" y="1421009"/>
                  </a:lnTo>
                  <a:lnTo>
                    <a:pt x="321517" y="1454363"/>
                  </a:lnTo>
                  <a:lnTo>
                    <a:pt x="377557" y="1487124"/>
                  </a:lnTo>
                  <a:lnTo>
                    <a:pt x="437691" y="1519268"/>
                  </a:lnTo>
                  <a:lnTo>
                    <a:pt x="501831" y="1550772"/>
                  </a:lnTo>
                  <a:lnTo>
                    <a:pt x="569888" y="1581612"/>
                  </a:lnTo>
                  <a:lnTo>
                    <a:pt x="605357" y="1596776"/>
                  </a:lnTo>
                  <a:lnTo>
                    <a:pt x="641773" y="1611765"/>
                  </a:lnTo>
                  <a:lnTo>
                    <a:pt x="679124" y="1626577"/>
                  </a:lnTo>
                  <a:lnTo>
                    <a:pt x="717399" y="1641207"/>
                  </a:lnTo>
                  <a:lnTo>
                    <a:pt x="756586" y="1655655"/>
                  </a:lnTo>
                  <a:lnTo>
                    <a:pt x="796676" y="1669916"/>
                  </a:lnTo>
                  <a:lnTo>
                    <a:pt x="837656" y="1683987"/>
                  </a:lnTo>
                  <a:lnTo>
                    <a:pt x="879515" y="1697866"/>
                  </a:lnTo>
                  <a:lnTo>
                    <a:pt x="922243" y="1711550"/>
                  </a:lnTo>
                  <a:lnTo>
                    <a:pt x="965829" y="1725035"/>
                  </a:lnTo>
                  <a:lnTo>
                    <a:pt x="1010261" y="1738320"/>
                  </a:lnTo>
                  <a:lnTo>
                    <a:pt x="1055528" y="1751400"/>
                  </a:lnTo>
                  <a:lnTo>
                    <a:pt x="1101619" y="1764273"/>
                  </a:lnTo>
                  <a:lnTo>
                    <a:pt x="1148524" y="1776936"/>
                  </a:lnTo>
                  <a:lnTo>
                    <a:pt x="1196231" y="1789386"/>
                  </a:lnTo>
                  <a:lnTo>
                    <a:pt x="1244728" y="1801620"/>
                  </a:lnTo>
                  <a:lnTo>
                    <a:pt x="1294006" y="1813636"/>
                  </a:lnTo>
                  <a:lnTo>
                    <a:pt x="1344052" y="1825430"/>
                  </a:lnTo>
                  <a:lnTo>
                    <a:pt x="1394857" y="1836999"/>
                  </a:lnTo>
                  <a:lnTo>
                    <a:pt x="1446408" y="1848340"/>
                  </a:lnTo>
                  <a:lnTo>
                    <a:pt x="1498694" y="1859451"/>
                  </a:lnTo>
                  <a:lnTo>
                    <a:pt x="1551705" y="1870328"/>
                  </a:lnTo>
                  <a:lnTo>
                    <a:pt x="1605430" y="1880969"/>
                  </a:lnTo>
                  <a:lnTo>
                    <a:pt x="1659857" y="1891371"/>
                  </a:lnTo>
                  <a:lnTo>
                    <a:pt x="1714975" y="1901530"/>
                  </a:lnTo>
                  <a:lnTo>
                    <a:pt x="1770774" y="1911444"/>
                  </a:lnTo>
                  <a:lnTo>
                    <a:pt x="1827241" y="1921109"/>
                  </a:lnTo>
                  <a:lnTo>
                    <a:pt x="1884367" y="1930524"/>
                  </a:lnTo>
                  <a:lnTo>
                    <a:pt x="1942140" y="1939685"/>
                  </a:lnTo>
                  <a:lnTo>
                    <a:pt x="2000549" y="1948588"/>
                  </a:lnTo>
                  <a:lnTo>
                    <a:pt x="2059582" y="1957232"/>
                  </a:lnTo>
                  <a:lnTo>
                    <a:pt x="2119230" y="1965612"/>
                  </a:lnTo>
                  <a:lnTo>
                    <a:pt x="2179480" y="1973727"/>
                  </a:lnTo>
                  <a:lnTo>
                    <a:pt x="2240322" y="1981573"/>
                  </a:lnTo>
                  <a:lnTo>
                    <a:pt x="2301744" y="1989148"/>
                  </a:lnTo>
                  <a:lnTo>
                    <a:pt x="2363736" y="1996448"/>
                  </a:lnTo>
                  <a:lnTo>
                    <a:pt x="2426286" y="2003470"/>
                  </a:lnTo>
                  <a:lnTo>
                    <a:pt x="2489383" y="2010211"/>
                  </a:lnTo>
                  <a:lnTo>
                    <a:pt x="2553017" y="2016670"/>
                  </a:lnTo>
                  <a:lnTo>
                    <a:pt x="2617176" y="2022841"/>
                  </a:lnTo>
                  <a:lnTo>
                    <a:pt x="2681849" y="2028724"/>
                  </a:lnTo>
                  <a:lnTo>
                    <a:pt x="2747025" y="2034314"/>
                  </a:lnTo>
                  <a:lnTo>
                    <a:pt x="2812694" y="2039609"/>
                  </a:lnTo>
                  <a:lnTo>
                    <a:pt x="2878843" y="2044606"/>
                  </a:lnTo>
                  <a:lnTo>
                    <a:pt x="2945461" y="2049302"/>
                  </a:lnTo>
                  <a:lnTo>
                    <a:pt x="3012539" y="2053694"/>
                  </a:lnTo>
                  <a:lnTo>
                    <a:pt x="3080064" y="2057778"/>
                  </a:lnTo>
                  <a:lnTo>
                    <a:pt x="3148026" y="2061553"/>
                  </a:lnTo>
                  <a:lnTo>
                    <a:pt x="3216413" y="2065015"/>
                  </a:lnTo>
                  <a:lnTo>
                    <a:pt x="3285215" y="2068162"/>
                  </a:lnTo>
                  <a:lnTo>
                    <a:pt x="3354420" y="2070989"/>
                  </a:lnTo>
                  <a:lnTo>
                    <a:pt x="3424017" y="2073495"/>
                  </a:lnTo>
                  <a:lnTo>
                    <a:pt x="3493996" y="2075676"/>
                  </a:lnTo>
                  <a:lnTo>
                    <a:pt x="3564344" y="2077530"/>
                  </a:lnTo>
                  <a:lnTo>
                    <a:pt x="3635052" y="2079054"/>
                  </a:lnTo>
                  <a:lnTo>
                    <a:pt x="3706107" y="2080244"/>
                  </a:lnTo>
                  <a:lnTo>
                    <a:pt x="3777500" y="2081097"/>
                  </a:lnTo>
                  <a:lnTo>
                    <a:pt x="3849218" y="2081611"/>
                  </a:lnTo>
                  <a:lnTo>
                    <a:pt x="3921252" y="2081784"/>
                  </a:lnTo>
                  <a:lnTo>
                    <a:pt x="3993285" y="2081611"/>
                  </a:lnTo>
                  <a:lnTo>
                    <a:pt x="4065003" y="2081097"/>
                  </a:lnTo>
                  <a:lnTo>
                    <a:pt x="4136396" y="2080244"/>
                  </a:lnTo>
                  <a:lnTo>
                    <a:pt x="4207451" y="2079054"/>
                  </a:lnTo>
                  <a:lnTo>
                    <a:pt x="4278159" y="2077530"/>
                  </a:lnTo>
                  <a:lnTo>
                    <a:pt x="4348507" y="2075676"/>
                  </a:lnTo>
                  <a:lnTo>
                    <a:pt x="4418486" y="2073495"/>
                  </a:lnTo>
                  <a:lnTo>
                    <a:pt x="4488083" y="2070989"/>
                  </a:lnTo>
                  <a:lnTo>
                    <a:pt x="4557288" y="2068162"/>
                  </a:lnTo>
                  <a:lnTo>
                    <a:pt x="4626090" y="2065015"/>
                  </a:lnTo>
                  <a:lnTo>
                    <a:pt x="4694477" y="2061553"/>
                  </a:lnTo>
                  <a:lnTo>
                    <a:pt x="4762439" y="2057778"/>
                  </a:lnTo>
                  <a:lnTo>
                    <a:pt x="4829964" y="2053694"/>
                  </a:lnTo>
                  <a:lnTo>
                    <a:pt x="4897042" y="2049302"/>
                  </a:lnTo>
                  <a:lnTo>
                    <a:pt x="4963660" y="2044606"/>
                  </a:lnTo>
                  <a:lnTo>
                    <a:pt x="5029809" y="2039609"/>
                  </a:lnTo>
                  <a:lnTo>
                    <a:pt x="5095478" y="2034314"/>
                  </a:lnTo>
                  <a:lnTo>
                    <a:pt x="5160654" y="2028724"/>
                  </a:lnTo>
                  <a:lnTo>
                    <a:pt x="5225327" y="2022841"/>
                  </a:lnTo>
                  <a:lnTo>
                    <a:pt x="5289486" y="2016670"/>
                  </a:lnTo>
                  <a:lnTo>
                    <a:pt x="5353120" y="2010211"/>
                  </a:lnTo>
                  <a:lnTo>
                    <a:pt x="5416217" y="2003470"/>
                  </a:lnTo>
                  <a:lnTo>
                    <a:pt x="5478767" y="1996448"/>
                  </a:lnTo>
                  <a:lnTo>
                    <a:pt x="5540759" y="1989148"/>
                  </a:lnTo>
                  <a:lnTo>
                    <a:pt x="5602181" y="1981573"/>
                  </a:lnTo>
                  <a:lnTo>
                    <a:pt x="5663023" y="1973727"/>
                  </a:lnTo>
                  <a:lnTo>
                    <a:pt x="5723273" y="1965612"/>
                  </a:lnTo>
                  <a:lnTo>
                    <a:pt x="5782921" y="1957232"/>
                  </a:lnTo>
                  <a:lnTo>
                    <a:pt x="5841954" y="1948588"/>
                  </a:lnTo>
                  <a:lnTo>
                    <a:pt x="5900363" y="1939685"/>
                  </a:lnTo>
                  <a:lnTo>
                    <a:pt x="5958136" y="1930524"/>
                  </a:lnTo>
                  <a:lnTo>
                    <a:pt x="6015262" y="1921109"/>
                  </a:lnTo>
                  <a:lnTo>
                    <a:pt x="6071729" y="1911444"/>
                  </a:lnTo>
                  <a:lnTo>
                    <a:pt x="6127528" y="1901530"/>
                  </a:lnTo>
                  <a:lnTo>
                    <a:pt x="6182646" y="1891371"/>
                  </a:lnTo>
                  <a:lnTo>
                    <a:pt x="6237073" y="1880969"/>
                  </a:lnTo>
                  <a:lnTo>
                    <a:pt x="6290798" y="1870328"/>
                  </a:lnTo>
                  <a:lnTo>
                    <a:pt x="6343809" y="1859451"/>
                  </a:lnTo>
                  <a:lnTo>
                    <a:pt x="6396095" y="1848340"/>
                  </a:lnTo>
                  <a:lnTo>
                    <a:pt x="6447646" y="1836999"/>
                  </a:lnTo>
                  <a:lnTo>
                    <a:pt x="6498451" y="1825430"/>
                  </a:lnTo>
                  <a:lnTo>
                    <a:pt x="6548497" y="1813636"/>
                  </a:lnTo>
                  <a:lnTo>
                    <a:pt x="6597775" y="1801620"/>
                  </a:lnTo>
                  <a:lnTo>
                    <a:pt x="6646272" y="1789386"/>
                  </a:lnTo>
                  <a:lnTo>
                    <a:pt x="6693979" y="1776936"/>
                  </a:lnTo>
                  <a:lnTo>
                    <a:pt x="6740884" y="1764273"/>
                  </a:lnTo>
                  <a:lnTo>
                    <a:pt x="6786975" y="1751400"/>
                  </a:lnTo>
                  <a:lnTo>
                    <a:pt x="6832242" y="1738320"/>
                  </a:lnTo>
                  <a:lnTo>
                    <a:pt x="6876674" y="1725035"/>
                  </a:lnTo>
                  <a:lnTo>
                    <a:pt x="6920260" y="1711550"/>
                  </a:lnTo>
                  <a:lnTo>
                    <a:pt x="6962988" y="1697866"/>
                  </a:lnTo>
                  <a:lnTo>
                    <a:pt x="7004847" y="1683987"/>
                  </a:lnTo>
                  <a:lnTo>
                    <a:pt x="7045827" y="1669916"/>
                  </a:lnTo>
                  <a:lnTo>
                    <a:pt x="7085917" y="1655655"/>
                  </a:lnTo>
                  <a:lnTo>
                    <a:pt x="7125104" y="1641207"/>
                  </a:lnTo>
                  <a:lnTo>
                    <a:pt x="7163379" y="1626577"/>
                  </a:lnTo>
                  <a:lnTo>
                    <a:pt x="7200730" y="1611765"/>
                  </a:lnTo>
                  <a:lnTo>
                    <a:pt x="7237146" y="1596776"/>
                  </a:lnTo>
                  <a:lnTo>
                    <a:pt x="7272615" y="1581612"/>
                  </a:lnTo>
                  <a:lnTo>
                    <a:pt x="7340672" y="1550772"/>
                  </a:lnTo>
                  <a:lnTo>
                    <a:pt x="7404812" y="1519268"/>
                  </a:lnTo>
                  <a:lnTo>
                    <a:pt x="7464946" y="1487124"/>
                  </a:lnTo>
                  <a:lnTo>
                    <a:pt x="7520986" y="1454363"/>
                  </a:lnTo>
                  <a:lnTo>
                    <a:pt x="7572843" y="1421009"/>
                  </a:lnTo>
                  <a:lnTo>
                    <a:pt x="7620428" y="1387085"/>
                  </a:lnTo>
                  <a:lnTo>
                    <a:pt x="7663653" y="1352615"/>
                  </a:lnTo>
                  <a:lnTo>
                    <a:pt x="7702430" y="1317623"/>
                  </a:lnTo>
                  <a:lnTo>
                    <a:pt x="7736668" y="1282131"/>
                  </a:lnTo>
                  <a:lnTo>
                    <a:pt x="7766281" y="1246164"/>
                  </a:lnTo>
                  <a:lnTo>
                    <a:pt x="7791180" y="1209744"/>
                  </a:lnTo>
                  <a:lnTo>
                    <a:pt x="7811275" y="1172896"/>
                  </a:lnTo>
                  <a:lnTo>
                    <a:pt x="7826478" y="1135643"/>
                  </a:lnTo>
                  <a:lnTo>
                    <a:pt x="7836701" y="1098008"/>
                  </a:lnTo>
                  <a:lnTo>
                    <a:pt x="7841855" y="1060015"/>
                  </a:lnTo>
                  <a:lnTo>
                    <a:pt x="7842504" y="1040892"/>
                  </a:lnTo>
                  <a:lnTo>
                    <a:pt x="7841855" y="1021768"/>
                  </a:lnTo>
                  <a:lnTo>
                    <a:pt x="7836701" y="983775"/>
                  </a:lnTo>
                  <a:lnTo>
                    <a:pt x="7826478" y="946140"/>
                  </a:lnTo>
                  <a:lnTo>
                    <a:pt x="7811275" y="908887"/>
                  </a:lnTo>
                  <a:lnTo>
                    <a:pt x="7791180" y="872039"/>
                  </a:lnTo>
                  <a:lnTo>
                    <a:pt x="7766281" y="835619"/>
                  </a:lnTo>
                  <a:lnTo>
                    <a:pt x="7736668" y="799652"/>
                  </a:lnTo>
                  <a:lnTo>
                    <a:pt x="7702430" y="764160"/>
                  </a:lnTo>
                  <a:lnTo>
                    <a:pt x="7663653" y="729168"/>
                  </a:lnTo>
                  <a:lnTo>
                    <a:pt x="7620428" y="694698"/>
                  </a:lnTo>
                  <a:lnTo>
                    <a:pt x="7572843" y="660774"/>
                  </a:lnTo>
                  <a:lnTo>
                    <a:pt x="7520986" y="627420"/>
                  </a:lnTo>
                  <a:lnTo>
                    <a:pt x="7464946" y="594659"/>
                  </a:lnTo>
                  <a:lnTo>
                    <a:pt x="7404812" y="562515"/>
                  </a:lnTo>
                  <a:lnTo>
                    <a:pt x="7340672" y="531011"/>
                  </a:lnTo>
                  <a:lnTo>
                    <a:pt x="7272615" y="500171"/>
                  </a:lnTo>
                  <a:lnTo>
                    <a:pt x="7237146" y="485007"/>
                  </a:lnTo>
                  <a:lnTo>
                    <a:pt x="7200730" y="470018"/>
                  </a:lnTo>
                  <a:lnTo>
                    <a:pt x="7163379" y="455206"/>
                  </a:lnTo>
                  <a:lnTo>
                    <a:pt x="7125104" y="440576"/>
                  </a:lnTo>
                  <a:lnTo>
                    <a:pt x="7085917" y="426128"/>
                  </a:lnTo>
                  <a:lnTo>
                    <a:pt x="7045827" y="411867"/>
                  </a:lnTo>
                  <a:lnTo>
                    <a:pt x="7004847" y="397796"/>
                  </a:lnTo>
                  <a:lnTo>
                    <a:pt x="6962988" y="383917"/>
                  </a:lnTo>
                  <a:lnTo>
                    <a:pt x="6920260" y="370233"/>
                  </a:lnTo>
                  <a:lnTo>
                    <a:pt x="6876674" y="356748"/>
                  </a:lnTo>
                  <a:lnTo>
                    <a:pt x="6832242" y="343463"/>
                  </a:lnTo>
                  <a:lnTo>
                    <a:pt x="6786975" y="330383"/>
                  </a:lnTo>
                  <a:lnTo>
                    <a:pt x="6740884" y="317510"/>
                  </a:lnTo>
                  <a:lnTo>
                    <a:pt x="6693979" y="304847"/>
                  </a:lnTo>
                  <a:lnTo>
                    <a:pt x="6646272" y="292397"/>
                  </a:lnTo>
                  <a:lnTo>
                    <a:pt x="6597775" y="280163"/>
                  </a:lnTo>
                  <a:lnTo>
                    <a:pt x="6548497" y="268147"/>
                  </a:lnTo>
                  <a:lnTo>
                    <a:pt x="6498451" y="256353"/>
                  </a:lnTo>
                  <a:lnTo>
                    <a:pt x="6447646" y="244784"/>
                  </a:lnTo>
                  <a:lnTo>
                    <a:pt x="6396095" y="233443"/>
                  </a:lnTo>
                  <a:lnTo>
                    <a:pt x="6343809" y="222332"/>
                  </a:lnTo>
                  <a:lnTo>
                    <a:pt x="6290798" y="211455"/>
                  </a:lnTo>
                  <a:lnTo>
                    <a:pt x="6237073" y="200814"/>
                  </a:lnTo>
                  <a:lnTo>
                    <a:pt x="6182646" y="190412"/>
                  </a:lnTo>
                  <a:lnTo>
                    <a:pt x="6127528" y="180253"/>
                  </a:lnTo>
                  <a:lnTo>
                    <a:pt x="6071729" y="170339"/>
                  </a:lnTo>
                  <a:lnTo>
                    <a:pt x="6015262" y="160674"/>
                  </a:lnTo>
                  <a:lnTo>
                    <a:pt x="5958136" y="151259"/>
                  </a:lnTo>
                  <a:lnTo>
                    <a:pt x="5900363" y="142098"/>
                  </a:lnTo>
                  <a:lnTo>
                    <a:pt x="5841954" y="133195"/>
                  </a:lnTo>
                  <a:lnTo>
                    <a:pt x="5782921" y="124551"/>
                  </a:lnTo>
                  <a:lnTo>
                    <a:pt x="5723273" y="116171"/>
                  </a:lnTo>
                  <a:lnTo>
                    <a:pt x="5663023" y="108056"/>
                  </a:lnTo>
                  <a:lnTo>
                    <a:pt x="5602181" y="100210"/>
                  </a:lnTo>
                  <a:lnTo>
                    <a:pt x="5540759" y="92635"/>
                  </a:lnTo>
                  <a:lnTo>
                    <a:pt x="5478767" y="85335"/>
                  </a:lnTo>
                  <a:lnTo>
                    <a:pt x="5416217" y="78313"/>
                  </a:lnTo>
                  <a:lnTo>
                    <a:pt x="5353120" y="71572"/>
                  </a:lnTo>
                  <a:lnTo>
                    <a:pt x="5289486" y="65113"/>
                  </a:lnTo>
                  <a:lnTo>
                    <a:pt x="5225327" y="58942"/>
                  </a:lnTo>
                  <a:lnTo>
                    <a:pt x="5160654" y="53059"/>
                  </a:lnTo>
                  <a:lnTo>
                    <a:pt x="5095478" y="47469"/>
                  </a:lnTo>
                  <a:lnTo>
                    <a:pt x="5029809" y="42174"/>
                  </a:lnTo>
                  <a:lnTo>
                    <a:pt x="4963660" y="37177"/>
                  </a:lnTo>
                  <a:lnTo>
                    <a:pt x="4897042" y="32481"/>
                  </a:lnTo>
                  <a:lnTo>
                    <a:pt x="4829964" y="28089"/>
                  </a:lnTo>
                  <a:lnTo>
                    <a:pt x="4762439" y="24005"/>
                  </a:lnTo>
                  <a:lnTo>
                    <a:pt x="4694477" y="20230"/>
                  </a:lnTo>
                  <a:lnTo>
                    <a:pt x="4626090" y="16768"/>
                  </a:lnTo>
                  <a:lnTo>
                    <a:pt x="4557288" y="13621"/>
                  </a:lnTo>
                  <a:lnTo>
                    <a:pt x="4488083" y="10794"/>
                  </a:lnTo>
                  <a:lnTo>
                    <a:pt x="4418486" y="8288"/>
                  </a:lnTo>
                  <a:lnTo>
                    <a:pt x="4348507" y="6107"/>
                  </a:lnTo>
                  <a:lnTo>
                    <a:pt x="4278159" y="4253"/>
                  </a:lnTo>
                  <a:lnTo>
                    <a:pt x="4207451" y="2729"/>
                  </a:lnTo>
                  <a:lnTo>
                    <a:pt x="4136396" y="1539"/>
                  </a:lnTo>
                  <a:lnTo>
                    <a:pt x="4065003" y="686"/>
                  </a:lnTo>
                  <a:lnTo>
                    <a:pt x="3993285" y="172"/>
                  </a:lnTo>
                  <a:lnTo>
                    <a:pt x="3921252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7022" y="1745742"/>
              <a:ext cx="7842884" cy="2082164"/>
            </a:xfrm>
            <a:custGeom>
              <a:avLst/>
              <a:gdLst/>
              <a:ahLst/>
              <a:cxnLst/>
              <a:rect l="l" t="t" r="r" b="b"/>
              <a:pathLst>
                <a:path w="7842884" h="2082164">
                  <a:moveTo>
                    <a:pt x="0" y="1040892"/>
                  </a:moveTo>
                  <a:lnTo>
                    <a:pt x="2586" y="1002728"/>
                  </a:lnTo>
                  <a:lnTo>
                    <a:pt x="10285" y="964911"/>
                  </a:lnTo>
                  <a:lnTo>
                    <a:pt x="23009" y="927464"/>
                  </a:lnTo>
                  <a:lnTo>
                    <a:pt x="40670" y="890411"/>
                  </a:lnTo>
                  <a:lnTo>
                    <a:pt x="63178" y="853774"/>
                  </a:lnTo>
                  <a:lnTo>
                    <a:pt x="90444" y="817578"/>
                  </a:lnTo>
                  <a:lnTo>
                    <a:pt x="122381" y="781845"/>
                  </a:lnTo>
                  <a:lnTo>
                    <a:pt x="158900" y="746600"/>
                  </a:lnTo>
                  <a:lnTo>
                    <a:pt x="199912" y="711866"/>
                  </a:lnTo>
                  <a:lnTo>
                    <a:pt x="245328" y="677666"/>
                  </a:lnTo>
                  <a:lnTo>
                    <a:pt x="295060" y="644024"/>
                  </a:lnTo>
                  <a:lnTo>
                    <a:pt x="349019" y="610964"/>
                  </a:lnTo>
                  <a:lnTo>
                    <a:pt x="407117" y="578509"/>
                  </a:lnTo>
                  <a:lnTo>
                    <a:pt x="469266" y="546682"/>
                  </a:lnTo>
                  <a:lnTo>
                    <a:pt x="535375" y="515507"/>
                  </a:lnTo>
                  <a:lnTo>
                    <a:pt x="605357" y="485007"/>
                  </a:lnTo>
                  <a:lnTo>
                    <a:pt x="641773" y="470018"/>
                  </a:lnTo>
                  <a:lnTo>
                    <a:pt x="679124" y="455206"/>
                  </a:lnTo>
                  <a:lnTo>
                    <a:pt x="717399" y="440576"/>
                  </a:lnTo>
                  <a:lnTo>
                    <a:pt x="756586" y="426128"/>
                  </a:lnTo>
                  <a:lnTo>
                    <a:pt x="796676" y="411867"/>
                  </a:lnTo>
                  <a:lnTo>
                    <a:pt x="837656" y="397796"/>
                  </a:lnTo>
                  <a:lnTo>
                    <a:pt x="879515" y="383917"/>
                  </a:lnTo>
                  <a:lnTo>
                    <a:pt x="922243" y="370233"/>
                  </a:lnTo>
                  <a:lnTo>
                    <a:pt x="965829" y="356748"/>
                  </a:lnTo>
                  <a:lnTo>
                    <a:pt x="1010261" y="343463"/>
                  </a:lnTo>
                  <a:lnTo>
                    <a:pt x="1055528" y="330383"/>
                  </a:lnTo>
                  <a:lnTo>
                    <a:pt x="1101619" y="317510"/>
                  </a:lnTo>
                  <a:lnTo>
                    <a:pt x="1148524" y="304847"/>
                  </a:lnTo>
                  <a:lnTo>
                    <a:pt x="1196231" y="292397"/>
                  </a:lnTo>
                  <a:lnTo>
                    <a:pt x="1244728" y="280163"/>
                  </a:lnTo>
                  <a:lnTo>
                    <a:pt x="1294006" y="268147"/>
                  </a:lnTo>
                  <a:lnTo>
                    <a:pt x="1344052" y="256353"/>
                  </a:lnTo>
                  <a:lnTo>
                    <a:pt x="1394857" y="244784"/>
                  </a:lnTo>
                  <a:lnTo>
                    <a:pt x="1446408" y="233443"/>
                  </a:lnTo>
                  <a:lnTo>
                    <a:pt x="1498694" y="222332"/>
                  </a:lnTo>
                  <a:lnTo>
                    <a:pt x="1551705" y="211455"/>
                  </a:lnTo>
                  <a:lnTo>
                    <a:pt x="1605430" y="200814"/>
                  </a:lnTo>
                  <a:lnTo>
                    <a:pt x="1659857" y="190412"/>
                  </a:lnTo>
                  <a:lnTo>
                    <a:pt x="1714975" y="180253"/>
                  </a:lnTo>
                  <a:lnTo>
                    <a:pt x="1770774" y="170339"/>
                  </a:lnTo>
                  <a:lnTo>
                    <a:pt x="1827241" y="160674"/>
                  </a:lnTo>
                  <a:lnTo>
                    <a:pt x="1884367" y="151259"/>
                  </a:lnTo>
                  <a:lnTo>
                    <a:pt x="1942140" y="142098"/>
                  </a:lnTo>
                  <a:lnTo>
                    <a:pt x="2000549" y="133195"/>
                  </a:lnTo>
                  <a:lnTo>
                    <a:pt x="2059582" y="124551"/>
                  </a:lnTo>
                  <a:lnTo>
                    <a:pt x="2119230" y="116171"/>
                  </a:lnTo>
                  <a:lnTo>
                    <a:pt x="2179480" y="108056"/>
                  </a:lnTo>
                  <a:lnTo>
                    <a:pt x="2240322" y="100210"/>
                  </a:lnTo>
                  <a:lnTo>
                    <a:pt x="2301744" y="92635"/>
                  </a:lnTo>
                  <a:lnTo>
                    <a:pt x="2363736" y="85335"/>
                  </a:lnTo>
                  <a:lnTo>
                    <a:pt x="2426286" y="78313"/>
                  </a:lnTo>
                  <a:lnTo>
                    <a:pt x="2489383" y="71572"/>
                  </a:lnTo>
                  <a:lnTo>
                    <a:pt x="2553017" y="65113"/>
                  </a:lnTo>
                  <a:lnTo>
                    <a:pt x="2617176" y="58942"/>
                  </a:lnTo>
                  <a:lnTo>
                    <a:pt x="2681849" y="53059"/>
                  </a:lnTo>
                  <a:lnTo>
                    <a:pt x="2747025" y="47469"/>
                  </a:lnTo>
                  <a:lnTo>
                    <a:pt x="2812694" y="42174"/>
                  </a:lnTo>
                  <a:lnTo>
                    <a:pt x="2878843" y="37177"/>
                  </a:lnTo>
                  <a:lnTo>
                    <a:pt x="2945461" y="32481"/>
                  </a:lnTo>
                  <a:lnTo>
                    <a:pt x="3012539" y="28089"/>
                  </a:lnTo>
                  <a:lnTo>
                    <a:pt x="3080064" y="24005"/>
                  </a:lnTo>
                  <a:lnTo>
                    <a:pt x="3148026" y="20230"/>
                  </a:lnTo>
                  <a:lnTo>
                    <a:pt x="3216413" y="16768"/>
                  </a:lnTo>
                  <a:lnTo>
                    <a:pt x="3285215" y="13621"/>
                  </a:lnTo>
                  <a:lnTo>
                    <a:pt x="3354420" y="10794"/>
                  </a:lnTo>
                  <a:lnTo>
                    <a:pt x="3424017" y="8288"/>
                  </a:lnTo>
                  <a:lnTo>
                    <a:pt x="3493996" y="6107"/>
                  </a:lnTo>
                  <a:lnTo>
                    <a:pt x="3564344" y="4253"/>
                  </a:lnTo>
                  <a:lnTo>
                    <a:pt x="3635052" y="2729"/>
                  </a:lnTo>
                  <a:lnTo>
                    <a:pt x="3706107" y="1539"/>
                  </a:lnTo>
                  <a:lnTo>
                    <a:pt x="3777500" y="686"/>
                  </a:lnTo>
                  <a:lnTo>
                    <a:pt x="3849218" y="172"/>
                  </a:lnTo>
                  <a:lnTo>
                    <a:pt x="3921252" y="0"/>
                  </a:lnTo>
                  <a:lnTo>
                    <a:pt x="3993285" y="172"/>
                  </a:lnTo>
                  <a:lnTo>
                    <a:pt x="4065003" y="686"/>
                  </a:lnTo>
                  <a:lnTo>
                    <a:pt x="4136396" y="1539"/>
                  </a:lnTo>
                  <a:lnTo>
                    <a:pt x="4207451" y="2729"/>
                  </a:lnTo>
                  <a:lnTo>
                    <a:pt x="4278159" y="4253"/>
                  </a:lnTo>
                  <a:lnTo>
                    <a:pt x="4348507" y="6107"/>
                  </a:lnTo>
                  <a:lnTo>
                    <a:pt x="4418486" y="8288"/>
                  </a:lnTo>
                  <a:lnTo>
                    <a:pt x="4488083" y="10794"/>
                  </a:lnTo>
                  <a:lnTo>
                    <a:pt x="4557288" y="13621"/>
                  </a:lnTo>
                  <a:lnTo>
                    <a:pt x="4626090" y="16768"/>
                  </a:lnTo>
                  <a:lnTo>
                    <a:pt x="4694477" y="20230"/>
                  </a:lnTo>
                  <a:lnTo>
                    <a:pt x="4762439" y="24005"/>
                  </a:lnTo>
                  <a:lnTo>
                    <a:pt x="4829964" y="28089"/>
                  </a:lnTo>
                  <a:lnTo>
                    <a:pt x="4897042" y="32481"/>
                  </a:lnTo>
                  <a:lnTo>
                    <a:pt x="4963660" y="37177"/>
                  </a:lnTo>
                  <a:lnTo>
                    <a:pt x="5029809" y="42174"/>
                  </a:lnTo>
                  <a:lnTo>
                    <a:pt x="5095478" y="47469"/>
                  </a:lnTo>
                  <a:lnTo>
                    <a:pt x="5160654" y="53059"/>
                  </a:lnTo>
                  <a:lnTo>
                    <a:pt x="5225327" y="58942"/>
                  </a:lnTo>
                  <a:lnTo>
                    <a:pt x="5289486" y="65113"/>
                  </a:lnTo>
                  <a:lnTo>
                    <a:pt x="5353120" y="71572"/>
                  </a:lnTo>
                  <a:lnTo>
                    <a:pt x="5416217" y="78313"/>
                  </a:lnTo>
                  <a:lnTo>
                    <a:pt x="5478767" y="85335"/>
                  </a:lnTo>
                  <a:lnTo>
                    <a:pt x="5540759" y="92635"/>
                  </a:lnTo>
                  <a:lnTo>
                    <a:pt x="5602181" y="100210"/>
                  </a:lnTo>
                  <a:lnTo>
                    <a:pt x="5663023" y="108056"/>
                  </a:lnTo>
                  <a:lnTo>
                    <a:pt x="5723273" y="116171"/>
                  </a:lnTo>
                  <a:lnTo>
                    <a:pt x="5782921" y="124551"/>
                  </a:lnTo>
                  <a:lnTo>
                    <a:pt x="5841954" y="133195"/>
                  </a:lnTo>
                  <a:lnTo>
                    <a:pt x="5900363" y="142098"/>
                  </a:lnTo>
                  <a:lnTo>
                    <a:pt x="5958136" y="151259"/>
                  </a:lnTo>
                  <a:lnTo>
                    <a:pt x="6015262" y="160674"/>
                  </a:lnTo>
                  <a:lnTo>
                    <a:pt x="6071729" y="170339"/>
                  </a:lnTo>
                  <a:lnTo>
                    <a:pt x="6127528" y="180253"/>
                  </a:lnTo>
                  <a:lnTo>
                    <a:pt x="6182646" y="190412"/>
                  </a:lnTo>
                  <a:lnTo>
                    <a:pt x="6237073" y="200814"/>
                  </a:lnTo>
                  <a:lnTo>
                    <a:pt x="6290798" y="211455"/>
                  </a:lnTo>
                  <a:lnTo>
                    <a:pt x="6343809" y="222332"/>
                  </a:lnTo>
                  <a:lnTo>
                    <a:pt x="6396095" y="233443"/>
                  </a:lnTo>
                  <a:lnTo>
                    <a:pt x="6447646" y="244784"/>
                  </a:lnTo>
                  <a:lnTo>
                    <a:pt x="6498451" y="256353"/>
                  </a:lnTo>
                  <a:lnTo>
                    <a:pt x="6548497" y="268147"/>
                  </a:lnTo>
                  <a:lnTo>
                    <a:pt x="6597775" y="280163"/>
                  </a:lnTo>
                  <a:lnTo>
                    <a:pt x="6646272" y="292397"/>
                  </a:lnTo>
                  <a:lnTo>
                    <a:pt x="6693979" y="304847"/>
                  </a:lnTo>
                  <a:lnTo>
                    <a:pt x="6740884" y="317510"/>
                  </a:lnTo>
                  <a:lnTo>
                    <a:pt x="6786975" y="330383"/>
                  </a:lnTo>
                  <a:lnTo>
                    <a:pt x="6832242" y="343463"/>
                  </a:lnTo>
                  <a:lnTo>
                    <a:pt x="6876674" y="356748"/>
                  </a:lnTo>
                  <a:lnTo>
                    <a:pt x="6920260" y="370233"/>
                  </a:lnTo>
                  <a:lnTo>
                    <a:pt x="6962988" y="383917"/>
                  </a:lnTo>
                  <a:lnTo>
                    <a:pt x="7004847" y="397796"/>
                  </a:lnTo>
                  <a:lnTo>
                    <a:pt x="7045827" y="411867"/>
                  </a:lnTo>
                  <a:lnTo>
                    <a:pt x="7085917" y="426128"/>
                  </a:lnTo>
                  <a:lnTo>
                    <a:pt x="7125104" y="440576"/>
                  </a:lnTo>
                  <a:lnTo>
                    <a:pt x="7163379" y="455206"/>
                  </a:lnTo>
                  <a:lnTo>
                    <a:pt x="7200730" y="470018"/>
                  </a:lnTo>
                  <a:lnTo>
                    <a:pt x="7237146" y="485007"/>
                  </a:lnTo>
                  <a:lnTo>
                    <a:pt x="7272615" y="500171"/>
                  </a:lnTo>
                  <a:lnTo>
                    <a:pt x="7340672" y="531011"/>
                  </a:lnTo>
                  <a:lnTo>
                    <a:pt x="7404812" y="562515"/>
                  </a:lnTo>
                  <a:lnTo>
                    <a:pt x="7464946" y="594659"/>
                  </a:lnTo>
                  <a:lnTo>
                    <a:pt x="7520986" y="627420"/>
                  </a:lnTo>
                  <a:lnTo>
                    <a:pt x="7572843" y="660774"/>
                  </a:lnTo>
                  <a:lnTo>
                    <a:pt x="7620428" y="694698"/>
                  </a:lnTo>
                  <a:lnTo>
                    <a:pt x="7663653" y="729168"/>
                  </a:lnTo>
                  <a:lnTo>
                    <a:pt x="7702430" y="764160"/>
                  </a:lnTo>
                  <a:lnTo>
                    <a:pt x="7736668" y="799652"/>
                  </a:lnTo>
                  <a:lnTo>
                    <a:pt x="7766281" y="835619"/>
                  </a:lnTo>
                  <a:lnTo>
                    <a:pt x="7791180" y="872039"/>
                  </a:lnTo>
                  <a:lnTo>
                    <a:pt x="7811275" y="908887"/>
                  </a:lnTo>
                  <a:lnTo>
                    <a:pt x="7826478" y="946140"/>
                  </a:lnTo>
                  <a:lnTo>
                    <a:pt x="7836701" y="983775"/>
                  </a:lnTo>
                  <a:lnTo>
                    <a:pt x="7841855" y="1021768"/>
                  </a:lnTo>
                  <a:lnTo>
                    <a:pt x="7842504" y="1040892"/>
                  </a:lnTo>
                  <a:lnTo>
                    <a:pt x="7841855" y="1060015"/>
                  </a:lnTo>
                  <a:lnTo>
                    <a:pt x="7836701" y="1098008"/>
                  </a:lnTo>
                  <a:lnTo>
                    <a:pt x="7826478" y="1135643"/>
                  </a:lnTo>
                  <a:lnTo>
                    <a:pt x="7811275" y="1172896"/>
                  </a:lnTo>
                  <a:lnTo>
                    <a:pt x="7791180" y="1209744"/>
                  </a:lnTo>
                  <a:lnTo>
                    <a:pt x="7766281" y="1246164"/>
                  </a:lnTo>
                  <a:lnTo>
                    <a:pt x="7736668" y="1282131"/>
                  </a:lnTo>
                  <a:lnTo>
                    <a:pt x="7702430" y="1317623"/>
                  </a:lnTo>
                  <a:lnTo>
                    <a:pt x="7663653" y="1352615"/>
                  </a:lnTo>
                  <a:lnTo>
                    <a:pt x="7620428" y="1387085"/>
                  </a:lnTo>
                  <a:lnTo>
                    <a:pt x="7572843" y="1421009"/>
                  </a:lnTo>
                  <a:lnTo>
                    <a:pt x="7520986" y="1454363"/>
                  </a:lnTo>
                  <a:lnTo>
                    <a:pt x="7464946" y="1487124"/>
                  </a:lnTo>
                  <a:lnTo>
                    <a:pt x="7404812" y="1519268"/>
                  </a:lnTo>
                  <a:lnTo>
                    <a:pt x="7340672" y="1550772"/>
                  </a:lnTo>
                  <a:lnTo>
                    <a:pt x="7272615" y="1581612"/>
                  </a:lnTo>
                  <a:lnTo>
                    <a:pt x="7237146" y="1596776"/>
                  </a:lnTo>
                  <a:lnTo>
                    <a:pt x="7200730" y="1611765"/>
                  </a:lnTo>
                  <a:lnTo>
                    <a:pt x="7163379" y="1626577"/>
                  </a:lnTo>
                  <a:lnTo>
                    <a:pt x="7125104" y="1641207"/>
                  </a:lnTo>
                  <a:lnTo>
                    <a:pt x="7085917" y="1655655"/>
                  </a:lnTo>
                  <a:lnTo>
                    <a:pt x="7045827" y="1669916"/>
                  </a:lnTo>
                  <a:lnTo>
                    <a:pt x="7004847" y="1683987"/>
                  </a:lnTo>
                  <a:lnTo>
                    <a:pt x="6962988" y="1697866"/>
                  </a:lnTo>
                  <a:lnTo>
                    <a:pt x="6920260" y="1711550"/>
                  </a:lnTo>
                  <a:lnTo>
                    <a:pt x="6876674" y="1725035"/>
                  </a:lnTo>
                  <a:lnTo>
                    <a:pt x="6832242" y="1738320"/>
                  </a:lnTo>
                  <a:lnTo>
                    <a:pt x="6786975" y="1751400"/>
                  </a:lnTo>
                  <a:lnTo>
                    <a:pt x="6740884" y="1764273"/>
                  </a:lnTo>
                  <a:lnTo>
                    <a:pt x="6693979" y="1776936"/>
                  </a:lnTo>
                  <a:lnTo>
                    <a:pt x="6646272" y="1789386"/>
                  </a:lnTo>
                  <a:lnTo>
                    <a:pt x="6597775" y="1801620"/>
                  </a:lnTo>
                  <a:lnTo>
                    <a:pt x="6548497" y="1813636"/>
                  </a:lnTo>
                  <a:lnTo>
                    <a:pt x="6498451" y="1825430"/>
                  </a:lnTo>
                  <a:lnTo>
                    <a:pt x="6447646" y="1836999"/>
                  </a:lnTo>
                  <a:lnTo>
                    <a:pt x="6396095" y="1848340"/>
                  </a:lnTo>
                  <a:lnTo>
                    <a:pt x="6343809" y="1859451"/>
                  </a:lnTo>
                  <a:lnTo>
                    <a:pt x="6290798" y="1870328"/>
                  </a:lnTo>
                  <a:lnTo>
                    <a:pt x="6237073" y="1880969"/>
                  </a:lnTo>
                  <a:lnTo>
                    <a:pt x="6182646" y="1891371"/>
                  </a:lnTo>
                  <a:lnTo>
                    <a:pt x="6127528" y="1901530"/>
                  </a:lnTo>
                  <a:lnTo>
                    <a:pt x="6071729" y="1911444"/>
                  </a:lnTo>
                  <a:lnTo>
                    <a:pt x="6015262" y="1921109"/>
                  </a:lnTo>
                  <a:lnTo>
                    <a:pt x="5958136" y="1930524"/>
                  </a:lnTo>
                  <a:lnTo>
                    <a:pt x="5900363" y="1939685"/>
                  </a:lnTo>
                  <a:lnTo>
                    <a:pt x="5841954" y="1948588"/>
                  </a:lnTo>
                  <a:lnTo>
                    <a:pt x="5782921" y="1957232"/>
                  </a:lnTo>
                  <a:lnTo>
                    <a:pt x="5723273" y="1965612"/>
                  </a:lnTo>
                  <a:lnTo>
                    <a:pt x="5663023" y="1973727"/>
                  </a:lnTo>
                  <a:lnTo>
                    <a:pt x="5602181" y="1981573"/>
                  </a:lnTo>
                  <a:lnTo>
                    <a:pt x="5540759" y="1989148"/>
                  </a:lnTo>
                  <a:lnTo>
                    <a:pt x="5478767" y="1996448"/>
                  </a:lnTo>
                  <a:lnTo>
                    <a:pt x="5416217" y="2003470"/>
                  </a:lnTo>
                  <a:lnTo>
                    <a:pt x="5353120" y="2010211"/>
                  </a:lnTo>
                  <a:lnTo>
                    <a:pt x="5289486" y="2016670"/>
                  </a:lnTo>
                  <a:lnTo>
                    <a:pt x="5225327" y="2022841"/>
                  </a:lnTo>
                  <a:lnTo>
                    <a:pt x="5160654" y="2028724"/>
                  </a:lnTo>
                  <a:lnTo>
                    <a:pt x="5095478" y="2034314"/>
                  </a:lnTo>
                  <a:lnTo>
                    <a:pt x="5029809" y="2039609"/>
                  </a:lnTo>
                  <a:lnTo>
                    <a:pt x="4963660" y="2044606"/>
                  </a:lnTo>
                  <a:lnTo>
                    <a:pt x="4897042" y="2049302"/>
                  </a:lnTo>
                  <a:lnTo>
                    <a:pt x="4829964" y="2053694"/>
                  </a:lnTo>
                  <a:lnTo>
                    <a:pt x="4762439" y="2057778"/>
                  </a:lnTo>
                  <a:lnTo>
                    <a:pt x="4694477" y="2061553"/>
                  </a:lnTo>
                  <a:lnTo>
                    <a:pt x="4626090" y="2065015"/>
                  </a:lnTo>
                  <a:lnTo>
                    <a:pt x="4557288" y="2068162"/>
                  </a:lnTo>
                  <a:lnTo>
                    <a:pt x="4488083" y="2070989"/>
                  </a:lnTo>
                  <a:lnTo>
                    <a:pt x="4418486" y="2073495"/>
                  </a:lnTo>
                  <a:lnTo>
                    <a:pt x="4348507" y="2075676"/>
                  </a:lnTo>
                  <a:lnTo>
                    <a:pt x="4278159" y="2077530"/>
                  </a:lnTo>
                  <a:lnTo>
                    <a:pt x="4207451" y="2079054"/>
                  </a:lnTo>
                  <a:lnTo>
                    <a:pt x="4136396" y="2080244"/>
                  </a:lnTo>
                  <a:lnTo>
                    <a:pt x="4065003" y="2081097"/>
                  </a:lnTo>
                  <a:lnTo>
                    <a:pt x="3993285" y="2081611"/>
                  </a:lnTo>
                  <a:lnTo>
                    <a:pt x="3921252" y="2081784"/>
                  </a:lnTo>
                  <a:lnTo>
                    <a:pt x="3849218" y="2081611"/>
                  </a:lnTo>
                  <a:lnTo>
                    <a:pt x="3777500" y="2081097"/>
                  </a:lnTo>
                  <a:lnTo>
                    <a:pt x="3706107" y="2080244"/>
                  </a:lnTo>
                  <a:lnTo>
                    <a:pt x="3635052" y="2079054"/>
                  </a:lnTo>
                  <a:lnTo>
                    <a:pt x="3564344" y="2077530"/>
                  </a:lnTo>
                  <a:lnTo>
                    <a:pt x="3493996" y="2075676"/>
                  </a:lnTo>
                  <a:lnTo>
                    <a:pt x="3424017" y="2073495"/>
                  </a:lnTo>
                  <a:lnTo>
                    <a:pt x="3354420" y="2070989"/>
                  </a:lnTo>
                  <a:lnTo>
                    <a:pt x="3285215" y="2068162"/>
                  </a:lnTo>
                  <a:lnTo>
                    <a:pt x="3216413" y="2065015"/>
                  </a:lnTo>
                  <a:lnTo>
                    <a:pt x="3148026" y="2061553"/>
                  </a:lnTo>
                  <a:lnTo>
                    <a:pt x="3080064" y="2057778"/>
                  </a:lnTo>
                  <a:lnTo>
                    <a:pt x="3012539" y="2053694"/>
                  </a:lnTo>
                  <a:lnTo>
                    <a:pt x="2945461" y="2049302"/>
                  </a:lnTo>
                  <a:lnTo>
                    <a:pt x="2878843" y="2044606"/>
                  </a:lnTo>
                  <a:lnTo>
                    <a:pt x="2812694" y="2039609"/>
                  </a:lnTo>
                  <a:lnTo>
                    <a:pt x="2747025" y="2034314"/>
                  </a:lnTo>
                  <a:lnTo>
                    <a:pt x="2681849" y="2028724"/>
                  </a:lnTo>
                  <a:lnTo>
                    <a:pt x="2617176" y="2022841"/>
                  </a:lnTo>
                  <a:lnTo>
                    <a:pt x="2553017" y="2016670"/>
                  </a:lnTo>
                  <a:lnTo>
                    <a:pt x="2489383" y="2010211"/>
                  </a:lnTo>
                  <a:lnTo>
                    <a:pt x="2426286" y="2003470"/>
                  </a:lnTo>
                  <a:lnTo>
                    <a:pt x="2363736" y="1996448"/>
                  </a:lnTo>
                  <a:lnTo>
                    <a:pt x="2301744" y="1989148"/>
                  </a:lnTo>
                  <a:lnTo>
                    <a:pt x="2240322" y="1981573"/>
                  </a:lnTo>
                  <a:lnTo>
                    <a:pt x="2179480" y="1973727"/>
                  </a:lnTo>
                  <a:lnTo>
                    <a:pt x="2119230" y="1965612"/>
                  </a:lnTo>
                  <a:lnTo>
                    <a:pt x="2059582" y="1957232"/>
                  </a:lnTo>
                  <a:lnTo>
                    <a:pt x="2000549" y="1948588"/>
                  </a:lnTo>
                  <a:lnTo>
                    <a:pt x="1942140" y="1939685"/>
                  </a:lnTo>
                  <a:lnTo>
                    <a:pt x="1884367" y="1930524"/>
                  </a:lnTo>
                  <a:lnTo>
                    <a:pt x="1827241" y="1921109"/>
                  </a:lnTo>
                  <a:lnTo>
                    <a:pt x="1770774" y="1911444"/>
                  </a:lnTo>
                  <a:lnTo>
                    <a:pt x="1714975" y="1901530"/>
                  </a:lnTo>
                  <a:lnTo>
                    <a:pt x="1659857" y="1891371"/>
                  </a:lnTo>
                  <a:lnTo>
                    <a:pt x="1605430" y="1880969"/>
                  </a:lnTo>
                  <a:lnTo>
                    <a:pt x="1551705" y="1870328"/>
                  </a:lnTo>
                  <a:lnTo>
                    <a:pt x="1498694" y="1859451"/>
                  </a:lnTo>
                  <a:lnTo>
                    <a:pt x="1446408" y="1848340"/>
                  </a:lnTo>
                  <a:lnTo>
                    <a:pt x="1394857" y="1836999"/>
                  </a:lnTo>
                  <a:lnTo>
                    <a:pt x="1344052" y="1825430"/>
                  </a:lnTo>
                  <a:lnTo>
                    <a:pt x="1294006" y="1813636"/>
                  </a:lnTo>
                  <a:lnTo>
                    <a:pt x="1244728" y="1801620"/>
                  </a:lnTo>
                  <a:lnTo>
                    <a:pt x="1196231" y="1789386"/>
                  </a:lnTo>
                  <a:lnTo>
                    <a:pt x="1148524" y="1776936"/>
                  </a:lnTo>
                  <a:lnTo>
                    <a:pt x="1101619" y="1764273"/>
                  </a:lnTo>
                  <a:lnTo>
                    <a:pt x="1055528" y="1751400"/>
                  </a:lnTo>
                  <a:lnTo>
                    <a:pt x="1010261" y="1738320"/>
                  </a:lnTo>
                  <a:lnTo>
                    <a:pt x="965829" y="1725035"/>
                  </a:lnTo>
                  <a:lnTo>
                    <a:pt x="922243" y="1711550"/>
                  </a:lnTo>
                  <a:lnTo>
                    <a:pt x="879515" y="1697866"/>
                  </a:lnTo>
                  <a:lnTo>
                    <a:pt x="837656" y="1683987"/>
                  </a:lnTo>
                  <a:lnTo>
                    <a:pt x="796676" y="1669916"/>
                  </a:lnTo>
                  <a:lnTo>
                    <a:pt x="756586" y="1655655"/>
                  </a:lnTo>
                  <a:lnTo>
                    <a:pt x="717399" y="1641207"/>
                  </a:lnTo>
                  <a:lnTo>
                    <a:pt x="679124" y="1626577"/>
                  </a:lnTo>
                  <a:lnTo>
                    <a:pt x="641773" y="1611765"/>
                  </a:lnTo>
                  <a:lnTo>
                    <a:pt x="605357" y="1596776"/>
                  </a:lnTo>
                  <a:lnTo>
                    <a:pt x="569888" y="1581612"/>
                  </a:lnTo>
                  <a:lnTo>
                    <a:pt x="501831" y="1550772"/>
                  </a:lnTo>
                  <a:lnTo>
                    <a:pt x="437691" y="1519268"/>
                  </a:lnTo>
                  <a:lnTo>
                    <a:pt x="377557" y="1487124"/>
                  </a:lnTo>
                  <a:lnTo>
                    <a:pt x="321517" y="1454363"/>
                  </a:lnTo>
                  <a:lnTo>
                    <a:pt x="269660" y="1421009"/>
                  </a:lnTo>
                  <a:lnTo>
                    <a:pt x="222075" y="1387085"/>
                  </a:lnTo>
                  <a:lnTo>
                    <a:pt x="178850" y="1352615"/>
                  </a:lnTo>
                  <a:lnTo>
                    <a:pt x="140073" y="1317623"/>
                  </a:lnTo>
                  <a:lnTo>
                    <a:pt x="105835" y="1282131"/>
                  </a:lnTo>
                  <a:lnTo>
                    <a:pt x="76222" y="1246164"/>
                  </a:lnTo>
                  <a:lnTo>
                    <a:pt x="51323" y="1209744"/>
                  </a:lnTo>
                  <a:lnTo>
                    <a:pt x="31228" y="1172896"/>
                  </a:lnTo>
                  <a:lnTo>
                    <a:pt x="16025" y="1135643"/>
                  </a:lnTo>
                  <a:lnTo>
                    <a:pt x="5802" y="1098008"/>
                  </a:lnTo>
                  <a:lnTo>
                    <a:pt x="648" y="1060015"/>
                  </a:lnTo>
                  <a:lnTo>
                    <a:pt x="0" y="1040892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22044" y="2291842"/>
            <a:ext cx="689546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dirty="0" sz="2400" spc="-185">
                <a:solidFill>
                  <a:srgbClr val="6D772C"/>
                </a:solidFill>
                <a:latin typeface="Arial"/>
                <a:cs typeface="Arial"/>
              </a:rPr>
              <a:t>To</a:t>
            </a:r>
            <a:r>
              <a:rPr dirty="0" sz="2400" spc="-220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D772C"/>
                </a:solidFill>
                <a:latin typeface="Arial"/>
                <a:cs typeface="Arial"/>
              </a:rPr>
              <a:t>explore</a:t>
            </a:r>
            <a:r>
              <a:rPr dirty="0" sz="2400" spc="-225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6D772C"/>
                </a:solidFill>
                <a:latin typeface="Arial"/>
                <a:cs typeface="Arial"/>
              </a:rPr>
              <a:t>and</a:t>
            </a:r>
            <a:r>
              <a:rPr dirty="0" sz="2400" spc="-220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6D772C"/>
                </a:solidFill>
                <a:latin typeface="Arial"/>
                <a:cs typeface="Arial"/>
              </a:rPr>
              <a:t>identify</a:t>
            </a:r>
            <a:r>
              <a:rPr dirty="0" sz="2400" spc="-235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-55">
                <a:solidFill>
                  <a:srgbClr val="6D772C"/>
                </a:solidFill>
                <a:latin typeface="Arial"/>
                <a:cs typeface="Arial"/>
              </a:rPr>
              <a:t>an</a:t>
            </a:r>
            <a:r>
              <a:rPr dirty="0" sz="2400" spc="-225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5">
                <a:solidFill>
                  <a:srgbClr val="6D772C"/>
                </a:solidFill>
                <a:latin typeface="Arial"/>
                <a:cs typeface="Arial"/>
              </a:rPr>
              <a:t>algorithm</a:t>
            </a:r>
            <a:r>
              <a:rPr dirty="0" sz="2400" spc="-245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6D772C"/>
                </a:solidFill>
                <a:latin typeface="Arial"/>
                <a:cs typeface="Arial"/>
              </a:rPr>
              <a:t>to</a:t>
            </a:r>
            <a:r>
              <a:rPr dirty="0" sz="2400" spc="-210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10">
                <a:solidFill>
                  <a:srgbClr val="6D772C"/>
                </a:solidFill>
                <a:latin typeface="Arial"/>
                <a:cs typeface="Arial"/>
              </a:rPr>
              <a:t>explain</a:t>
            </a:r>
            <a:r>
              <a:rPr dirty="0" sz="2400" spc="-220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6D772C"/>
                </a:solidFill>
                <a:latin typeface="Arial"/>
                <a:cs typeface="Arial"/>
              </a:rPr>
              <a:t>text  </a:t>
            </a:r>
            <a:r>
              <a:rPr dirty="0" sz="2400" spc="-35">
                <a:solidFill>
                  <a:srgbClr val="6D772C"/>
                </a:solidFill>
                <a:latin typeface="Arial"/>
                <a:cs typeface="Arial"/>
              </a:rPr>
              <a:t>and</a:t>
            </a:r>
            <a:r>
              <a:rPr dirty="0" sz="2400" spc="-220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-45">
                <a:solidFill>
                  <a:srgbClr val="6D772C"/>
                </a:solidFill>
                <a:latin typeface="Arial"/>
                <a:cs typeface="Arial"/>
              </a:rPr>
              <a:t>complex</a:t>
            </a:r>
            <a:r>
              <a:rPr dirty="0" sz="2400" spc="-240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-30">
                <a:solidFill>
                  <a:srgbClr val="6D772C"/>
                </a:solidFill>
                <a:latin typeface="Arial"/>
                <a:cs typeface="Arial"/>
              </a:rPr>
              <a:t>mathematical</a:t>
            </a:r>
            <a:r>
              <a:rPr dirty="0" sz="2400" spc="-250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-40">
                <a:solidFill>
                  <a:srgbClr val="6D772C"/>
                </a:solidFill>
                <a:latin typeface="Arial"/>
                <a:cs typeface="Arial"/>
              </a:rPr>
              <a:t>expressions</a:t>
            </a:r>
            <a:r>
              <a:rPr dirty="0" sz="2400" spc="-240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6D772C"/>
                </a:solidFill>
                <a:latin typeface="Arial"/>
                <a:cs typeface="Arial"/>
              </a:rPr>
              <a:t>to</a:t>
            </a:r>
            <a:r>
              <a:rPr dirty="0" sz="2400" spc="-204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-30">
                <a:solidFill>
                  <a:srgbClr val="6D772C"/>
                </a:solidFill>
                <a:latin typeface="Arial"/>
                <a:cs typeface="Arial"/>
              </a:rPr>
              <a:t>the</a:t>
            </a:r>
            <a:r>
              <a:rPr dirty="0" sz="2400" spc="-225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-45">
                <a:solidFill>
                  <a:srgbClr val="6D772C"/>
                </a:solidFill>
                <a:latin typeface="Arial"/>
                <a:cs typeface="Arial"/>
              </a:rPr>
              <a:t>user  </a:t>
            </a:r>
            <a:r>
              <a:rPr dirty="0" sz="2400" spc="50">
                <a:solidFill>
                  <a:srgbClr val="6D772C"/>
                </a:solidFill>
                <a:latin typeface="Arial"/>
                <a:cs typeface="Arial"/>
              </a:rPr>
              <a:t>in </a:t>
            </a:r>
            <a:r>
              <a:rPr dirty="0" sz="2400" spc="-10">
                <a:solidFill>
                  <a:srgbClr val="6D772C"/>
                </a:solidFill>
                <a:latin typeface="Arial"/>
                <a:cs typeface="Arial"/>
              </a:rPr>
              <a:t>meaningful</a:t>
            </a:r>
            <a:r>
              <a:rPr dirty="0" sz="2400" spc="-505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6D772C"/>
                </a:solidFill>
                <a:latin typeface="Arial"/>
                <a:cs typeface="Arial"/>
              </a:rPr>
              <a:t>way.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626" y="4984228"/>
            <a:ext cx="897890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80"/>
              </a:lnSpc>
            </a:pPr>
            <a:r>
              <a:rPr dirty="0" sz="1400" spc="-65">
                <a:solidFill>
                  <a:srgbClr val="757D34"/>
                </a:solidFill>
                <a:latin typeface="Arial"/>
                <a:cs typeface="Arial"/>
              </a:rPr>
              <a:t>IT19117492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16807" y="4984228"/>
            <a:ext cx="1238250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80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Prabash</a:t>
            </a:r>
            <a:r>
              <a:rPr dirty="0" sz="1400" spc="-18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57D34"/>
                </a:solidFill>
                <a:latin typeface="Arial"/>
                <a:cs typeface="Arial"/>
              </a:rPr>
              <a:t>K.V.A.S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5860" y="4984228"/>
            <a:ext cx="826135" cy="22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80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35">
                <a:solidFill>
                  <a:srgbClr val="757D34"/>
                </a:solidFill>
                <a:latin typeface="Arial"/>
                <a:cs typeface="Arial"/>
              </a:rPr>
              <a:t>0</a:t>
            </a:r>
            <a:r>
              <a:rPr dirty="0" sz="1400" spc="2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35">
                <a:solidFill>
                  <a:srgbClr val="757D34"/>
                </a:solidFill>
                <a:latin typeface="Arial"/>
                <a:cs typeface="Arial"/>
              </a:rPr>
              <a:t>0</a:t>
            </a:r>
            <a:r>
              <a:rPr dirty="0" sz="1400" spc="2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60">
                <a:solidFill>
                  <a:srgbClr val="757D34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5936" y="596900"/>
            <a:ext cx="25469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>
                <a:solidFill>
                  <a:srgbClr val="6D772C"/>
                </a:solidFill>
              </a:rPr>
              <a:t>Sub-Objectives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29782" y="3375914"/>
            <a:ext cx="2245995" cy="1354455"/>
            <a:chOff x="6129782" y="3375914"/>
            <a:chExt cx="2245995" cy="1354455"/>
          </a:xfrm>
        </p:grpSpPr>
        <p:sp>
          <p:nvSpPr>
            <p:cNvPr id="5" name="object 5"/>
            <p:cNvSpPr/>
            <p:nvPr/>
          </p:nvSpPr>
          <p:spPr>
            <a:xfrm>
              <a:off x="6142482" y="3388614"/>
              <a:ext cx="2220595" cy="1329055"/>
            </a:xfrm>
            <a:custGeom>
              <a:avLst/>
              <a:gdLst/>
              <a:ahLst/>
              <a:cxnLst/>
              <a:rect l="l" t="t" r="r" b="b"/>
              <a:pathLst>
                <a:path w="2220595" h="1329054">
                  <a:moveTo>
                    <a:pt x="1110234" y="0"/>
                  </a:moveTo>
                  <a:lnTo>
                    <a:pt x="1051271" y="920"/>
                  </a:lnTo>
                  <a:lnTo>
                    <a:pt x="993110" y="3652"/>
                  </a:lnTo>
                  <a:lnTo>
                    <a:pt x="935827" y="8150"/>
                  </a:lnTo>
                  <a:lnTo>
                    <a:pt x="879499" y="14366"/>
                  </a:lnTo>
                  <a:lnTo>
                    <a:pt x="824203" y="22256"/>
                  </a:lnTo>
                  <a:lnTo>
                    <a:pt x="770015" y="31774"/>
                  </a:lnTo>
                  <a:lnTo>
                    <a:pt x="717012" y="42873"/>
                  </a:lnTo>
                  <a:lnTo>
                    <a:pt x="665272" y="55509"/>
                  </a:lnTo>
                  <a:lnTo>
                    <a:pt x="614869" y="69634"/>
                  </a:lnTo>
                  <a:lnTo>
                    <a:pt x="565882" y="85203"/>
                  </a:lnTo>
                  <a:lnTo>
                    <a:pt x="518388" y="102170"/>
                  </a:lnTo>
                  <a:lnTo>
                    <a:pt x="472462" y="120490"/>
                  </a:lnTo>
                  <a:lnTo>
                    <a:pt x="428181" y="140116"/>
                  </a:lnTo>
                  <a:lnTo>
                    <a:pt x="385623" y="161002"/>
                  </a:lnTo>
                  <a:lnTo>
                    <a:pt x="344864" y="183104"/>
                  </a:lnTo>
                  <a:lnTo>
                    <a:pt x="305981" y="206373"/>
                  </a:lnTo>
                  <a:lnTo>
                    <a:pt x="269050" y="230766"/>
                  </a:lnTo>
                  <a:lnTo>
                    <a:pt x="234148" y="256236"/>
                  </a:lnTo>
                  <a:lnTo>
                    <a:pt x="201352" y="282736"/>
                  </a:lnTo>
                  <a:lnTo>
                    <a:pt x="170739" y="310222"/>
                  </a:lnTo>
                  <a:lnTo>
                    <a:pt x="142386" y="338647"/>
                  </a:lnTo>
                  <a:lnTo>
                    <a:pt x="116368" y="367966"/>
                  </a:lnTo>
                  <a:lnTo>
                    <a:pt x="92764" y="398132"/>
                  </a:lnTo>
                  <a:lnTo>
                    <a:pt x="53100" y="460823"/>
                  </a:lnTo>
                  <a:lnTo>
                    <a:pt x="24009" y="526353"/>
                  </a:lnTo>
                  <a:lnTo>
                    <a:pt x="6104" y="594356"/>
                  </a:lnTo>
                  <a:lnTo>
                    <a:pt x="0" y="664464"/>
                  </a:lnTo>
                  <a:lnTo>
                    <a:pt x="1538" y="699753"/>
                  </a:lnTo>
                  <a:lnTo>
                    <a:pt x="13620" y="768847"/>
                  </a:lnTo>
                  <a:lnTo>
                    <a:pt x="37195" y="835654"/>
                  </a:lnTo>
                  <a:lnTo>
                    <a:pt x="71649" y="899807"/>
                  </a:lnTo>
                  <a:lnTo>
                    <a:pt x="116368" y="960939"/>
                  </a:lnTo>
                  <a:lnTo>
                    <a:pt x="142386" y="990257"/>
                  </a:lnTo>
                  <a:lnTo>
                    <a:pt x="170739" y="1018682"/>
                  </a:lnTo>
                  <a:lnTo>
                    <a:pt x="201352" y="1046169"/>
                  </a:lnTo>
                  <a:lnTo>
                    <a:pt x="234148" y="1072670"/>
                  </a:lnTo>
                  <a:lnTo>
                    <a:pt x="269050" y="1098140"/>
                  </a:lnTo>
                  <a:lnTo>
                    <a:pt x="305981" y="1122534"/>
                  </a:lnTo>
                  <a:lnTo>
                    <a:pt x="344864" y="1145805"/>
                  </a:lnTo>
                  <a:lnTo>
                    <a:pt x="385623" y="1167907"/>
                  </a:lnTo>
                  <a:lnTo>
                    <a:pt x="428181" y="1188795"/>
                  </a:lnTo>
                  <a:lnTo>
                    <a:pt x="472462" y="1208423"/>
                  </a:lnTo>
                  <a:lnTo>
                    <a:pt x="518388" y="1226744"/>
                  </a:lnTo>
                  <a:lnTo>
                    <a:pt x="565882" y="1243713"/>
                  </a:lnTo>
                  <a:lnTo>
                    <a:pt x="614869" y="1259284"/>
                  </a:lnTo>
                  <a:lnTo>
                    <a:pt x="665272" y="1273411"/>
                  </a:lnTo>
                  <a:lnTo>
                    <a:pt x="717012" y="1286048"/>
                  </a:lnTo>
                  <a:lnTo>
                    <a:pt x="770015" y="1297148"/>
                  </a:lnTo>
                  <a:lnTo>
                    <a:pt x="824203" y="1306667"/>
                  </a:lnTo>
                  <a:lnTo>
                    <a:pt x="879499" y="1314559"/>
                  </a:lnTo>
                  <a:lnTo>
                    <a:pt x="935827" y="1320776"/>
                  </a:lnTo>
                  <a:lnTo>
                    <a:pt x="993110" y="1325274"/>
                  </a:lnTo>
                  <a:lnTo>
                    <a:pt x="1051271" y="1328006"/>
                  </a:lnTo>
                  <a:lnTo>
                    <a:pt x="1110234" y="1328928"/>
                  </a:lnTo>
                  <a:lnTo>
                    <a:pt x="1169196" y="1328006"/>
                  </a:lnTo>
                  <a:lnTo>
                    <a:pt x="1227357" y="1325274"/>
                  </a:lnTo>
                  <a:lnTo>
                    <a:pt x="1284640" y="1320776"/>
                  </a:lnTo>
                  <a:lnTo>
                    <a:pt x="1340968" y="1314559"/>
                  </a:lnTo>
                  <a:lnTo>
                    <a:pt x="1396264" y="1306667"/>
                  </a:lnTo>
                  <a:lnTo>
                    <a:pt x="1450452" y="1297148"/>
                  </a:lnTo>
                  <a:lnTo>
                    <a:pt x="1503455" y="1286048"/>
                  </a:lnTo>
                  <a:lnTo>
                    <a:pt x="1555195" y="1273411"/>
                  </a:lnTo>
                  <a:lnTo>
                    <a:pt x="1605598" y="1259284"/>
                  </a:lnTo>
                  <a:lnTo>
                    <a:pt x="1654585" y="1243713"/>
                  </a:lnTo>
                  <a:lnTo>
                    <a:pt x="1702079" y="1226744"/>
                  </a:lnTo>
                  <a:lnTo>
                    <a:pt x="1748005" y="1208423"/>
                  </a:lnTo>
                  <a:lnTo>
                    <a:pt x="1792286" y="1188795"/>
                  </a:lnTo>
                  <a:lnTo>
                    <a:pt x="1834844" y="1167907"/>
                  </a:lnTo>
                  <a:lnTo>
                    <a:pt x="1875603" y="1145805"/>
                  </a:lnTo>
                  <a:lnTo>
                    <a:pt x="1914486" y="1122534"/>
                  </a:lnTo>
                  <a:lnTo>
                    <a:pt x="1951417" y="1098140"/>
                  </a:lnTo>
                  <a:lnTo>
                    <a:pt x="1986319" y="1072670"/>
                  </a:lnTo>
                  <a:lnTo>
                    <a:pt x="2019115" y="1046169"/>
                  </a:lnTo>
                  <a:lnTo>
                    <a:pt x="2049728" y="1018682"/>
                  </a:lnTo>
                  <a:lnTo>
                    <a:pt x="2078081" y="990257"/>
                  </a:lnTo>
                  <a:lnTo>
                    <a:pt x="2104099" y="960939"/>
                  </a:lnTo>
                  <a:lnTo>
                    <a:pt x="2127703" y="930774"/>
                  </a:lnTo>
                  <a:lnTo>
                    <a:pt x="2167367" y="868085"/>
                  </a:lnTo>
                  <a:lnTo>
                    <a:pt x="2196458" y="802559"/>
                  </a:lnTo>
                  <a:lnTo>
                    <a:pt x="2214363" y="734563"/>
                  </a:lnTo>
                  <a:lnTo>
                    <a:pt x="2220467" y="664464"/>
                  </a:lnTo>
                  <a:lnTo>
                    <a:pt x="2218929" y="629169"/>
                  </a:lnTo>
                  <a:lnTo>
                    <a:pt x="2206847" y="560068"/>
                  </a:lnTo>
                  <a:lnTo>
                    <a:pt x="2183272" y="493256"/>
                  </a:lnTo>
                  <a:lnTo>
                    <a:pt x="2148818" y="429099"/>
                  </a:lnTo>
                  <a:lnTo>
                    <a:pt x="2104099" y="367966"/>
                  </a:lnTo>
                  <a:lnTo>
                    <a:pt x="2078081" y="338647"/>
                  </a:lnTo>
                  <a:lnTo>
                    <a:pt x="2049728" y="310222"/>
                  </a:lnTo>
                  <a:lnTo>
                    <a:pt x="2019115" y="282736"/>
                  </a:lnTo>
                  <a:lnTo>
                    <a:pt x="1986319" y="256236"/>
                  </a:lnTo>
                  <a:lnTo>
                    <a:pt x="1951417" y="230766"/>
                  </a:lnTo>
                  <a:lnTo>
                    <a:pt x="1914486" y="206373"/>
                  </a:lnTo>
                  <a:lnTo>
                    <a:pt x="1875603" y="183104"/>
                  </a:lnTo>
                  <a:lnTo>
                    <a:pt x="1834844" y="161002"/>
                  </a:lnTo>
                  <a:lnTo>
                    <a:pt x="1792286" y="140116"/>
                  </a:lnTo>
                  <a:lnTo>
                    <a:pt x="1748005" y="120490"/>
                  </a:lnTo>
                  <a:lnTo>
                    <a:pt x="1702079" y="102170"/>
                  </a:lnTo>
                  <a:lnTo>
                    <a:pt x="1654585" y="85203"/>
                  </a:lnTo>
                  <a:lnTo>
                    <a:pt x="1605598" y="69634"/>
                  </a:lnTo>
                  <a:lnTo>
                    <a:pt x="1555195" y="55509"/>
                  </a:lnTo>
                  <a:lnTo>
                    <a:pt x="1503455" y="42873"/>
                  </a:lnTo>
                  <a:lnTo>
                    <a:pt x="1450452" y="31774"/>
                  </a:lnTo>
                  <a:lnTo>
                    <a:pt x="1396264" y="22256"/>
                  </a:lnTo>
                  <a:lnTo>
                    <a:pt x="1340968" y="14366"/>
                  </a:lnTo>
                  <a:lnTo>
                    <a:pt x="1284640" y="8150"/>
                  </a:lnTo>
                  <a:lnTo>
                    <a:pt x="1227357" y="3652"/>
                  </a:lnTo>
                  <a:lnTo>
                    <a:pt x="1169196" y="920"/>
                  </a:lnTo>
                  <a:lnTo>
                    <a:pt x="1110234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42482" y="3388614"/>
              <a:ext cx="2220595" cy="1329055"/>
            </a:xfrm>
            <a:custGeom>
              <a:avLst/>
              <a:gdLst/>
              <a:ahLst/>
              <a:cxnLst/>
              <a:rect l="l" t="t" r="r" b="b"/>
              <a:pathLst>
                <a:path w="2220595" h="1329054">
                  <a:moveTo>
                    <a:pt x="0" y="664464"/>
                  </a:moveTo>
                  <a:lnTo>
                    <a:pt x="6104" y="594356"/>
                  </a:lnTo>
                  <a:lnTo>
                    <a:pt x="24009" y="526353"/>
                  </a:lnTo>
                  <a:lnTo>
                    <a:pt x="53100" y="460823"/>
                  </a:lnTo>
                  <a:lnTo>
                    <a:pt x="92764" y="398132"/>
                  </a:lnTo>
                  <a:lnTo>
                    <a:pt x="116368" y="367966"/>
                  </a:lnTo>
                  <a:lnTo>
                    <a:pt x="142386" y="338647"/>
                  </a:lnTo>
                  <a:lnTo>
                    <a:pt x="170739" y="310222"/>
                  </a:lnTo>
                  <a:lnTo>
                    <a:pt x="201352" y="282736"/>
                  </a:lnTo>
                  <a:lnTo>
                    <a:pt x="234148" y="256236"/>
                  </a:lnTo>
                  <a:lnTo>
                    <a:pt x="269050" y="230766"/>
                  </a:lnTo>
                  <a:lnTo>
                    <a:pt x="305981" y="206373"/>
                  </a:lnTo>
                  <a:lnTo>
                    <a:pt x="344864" y="183104"/>
                  </a:lnTo>
                  <a:lnTo>
                    <a:pt x="385623" y="161002"/>
                  </a:lnTo>
                  <a:lnTo>
                    <a:pt x="428181" y="140116"/>
                  </a:lnTo>
                  <a:lnTo>
                    <a:pt x="472462" y="120490"/>
                  </a:lnTo>
                  <a:lnTo>
                    <a:pt x="518388" y="102170"/>
                  </a:lnTo>
                  <a:lnTo>
                    <a:pt x="565882" y="85203"/>
                  </a:lnTo>
                  <a:lnTo>
                    <a:pt x="614869" y="69634"/>
                  </a:lnTo>
                  <a:lnTo>
                    <a:pt x="665272" y="55509"/>
                  </a:lnTo>
                  <a:lnTo>
                    <a:pt x="717012" y="42873"/>
                  </a:lnTo>
                  <a:lnTo>
                    <a:pt x="770015" y="31774"/>
                  </a:lnTo>
                  <a:lnTo>
                    <a:pt x="824203" y="22256"/>
                  </a:lnTo>
                  <a:lnTo>
                    <a:pt x="879499" y="14366"/>
                  </a:lnTo>
                  <a:lnTo>
                    <a:pt x="935827" y="8150"/>
                  </a:lnTo>
                  <a:lnTo>
                    <a:pt x="993110" y="3652"/>
                  </a:lnTo>
                  <a:lnTo>
                    <a:pt x="1051271" y="920"/>
                  </a:lnTo>
                  <a:lnTo>
                    <a:pt x="1110234" y="0"/>
                  </a:lnTo>
                  <a:lnTo>
                    <a:pt x="1169196" y="920"/>
                  </a:lnTo>
                  <a:lnTo>
                    <a:pt x="1227357" y="3652"/>
                  </a:lnTo>
                  <a:lnTo>
                    <a:pt x="1284640" y="8150"/>
                  </a:lnTo>
                  <a:lnTo>
                    <a:pt x="1340968" y="14366"/>
                  </a:lnTo>
                  <a:lnTo>
                    <a:pt x="1396264" y="22256"/>
                  </a:lnTo>
                  <a:lnTo>
                    <a:pt x="1450452" y="31774"/>
                  </a:lnTo>
                  <a:lnTo>
                    <a:pt x="1503455" y="42873"/>
                  </a:lnTo>
                  <a:lnTo>
                    <a:pt x="1555195" y="55509"/>
                  </a:lnTo>
                  <a:lnTo>
                    <a:pt x="1605598" y="69634"/>
                  </a:lnTo>
                  <a:lnTo>
                    <a:pt x="1654585" y="85203"/>
                  </a:lnTo>
                  <a:lnTo>
                    <a:pt x="1702079" y="102170"/>
                  </a:lnTo>
                  <a:lnTo>
                    <a:pt x="1748005" y="120490"/>
                  </a:lnTo>
                  <a:lnTo>
                    <a:pt x="1792286" y="140116"/>
                  </a:lnTo>
                  <a:lnTo>
                    <a:pt x="1834844" y="161002"/>
                  </a:lnTo>
                  <a:lnTo>
                    <a:pt x="1875603" y="183104"/>
                  </a:lnTo>
                  <a:lnTo>
                    <a:pt x="1914486" y="206373"/>
                  </a:lnTo>
                  <a:lnTo>
                    <a:pt x="1951417" y="230766"/>
                  </a:lnTo>
                  <a:lnTo>
                    <a:pt x="1986319" y="256236"/>
                  </a:lnTo>
                  <a:lnTo>
                    <a:pt x="2019115" y="282736"/>
                  </a:lnTo>
                  <a:lnTo>
                    <a:pt x="2049728" y="310222"/>
                  </a:lnTo>
                  <a:lnTo>
                    <a:pt x="2078081" y="338647"/>
                  </a:lnTo>
                  <a:lnTo>
                    <a:pt x="2104099" y="367966"/>
                  </a:lnTo>
                  <a:lnTo>
                    <a:pt x="2127703" y="398132"/>
                  </a:lnTo>
                  <a:lnTo>
                    <a:pt x="2167367" y="460823"/>
                  </a:lnTo>
                  <a:lnTo>
                    <a:pt x="2196458" y="526353"/>
                  </a:lnTo>
                  <a:lnTo>
                    <a:pt x="2214363" y="594356"/>
                  </a:lnTo>
                  <a:lnTo>
                    <a:pt x="2220467" y="664464"/>
                  </a:lnTo>
                  <a:lnTo>
                    <a:pt x="2218929" y="699753"/>
                  </a:lnTo>
                  <a:lnTo>
                    <a:pt x="2206847" y="768847"/>
                  </a:lnTo>
                  <a:lnTo>
                    <a:pt x="2183272" y="835654"/>
                  </a:lnTo>
                  <a:lnTo>
                    <a:pt x="2148818" y="899807"/>
                  </a:lnTo>
                  <a:lnTo>
                    <a:pt x="2104099" y="960939"/>
                  </a:lnTo>
                  <a:lnTo>
                    <a:pt x="2078081" y="990257"/>
                  </a:lnTo>
                  <a:lnTo>
                    <a:pt x="2049728" y="1018682"/>
                  </a:lnTo>
                  <a:lnTo>
                    <a:pt x="2019115" y="1046169"/>
                  </a:lnTo>
                  <a:lnTo>
                    <a:pt x="1986319" y="1072670"/>
                  </a:lnTo>
                  <a:lnTo>
                    <a:pt x="1951417" y="1098140"/>
                  </a:lnTo>
                  <a:lnTo>
                    <a:pt x="1914486" y="1122534"/>
                  </a:lnTo>
                  <a:lnTo>
                    <a:pt x="1875603" y="1145805"/>
                  </a:lnTo>
                  <a:lnTo>
                    <a:pt x="1834844" y="1167907"/>
                  </a:lnTo>
                  <a:lnTo>
                    <a:pt x="1792286" y="1188795"/>
                  </a:lnTo>
                  <a:lnTo>
                    <a:pt x="1748005" y="1208423"/>
                  </a:lnTo>
                  <a:lnTo>
                    <a:pt x="1702079" y="1226744"/>
                  </a:lnTo>
                  <a:lnTo>
                    <a:pt x="1654585" y="1243713"/>
                  </a:lnTo>
                  <a:lnTo>
                    <a:pt x="1605598" y="1259284"/>
                  </a:lnTo>
                  <a:lnTo>
                    <a:pt x="1555195" y="1273411"/>
                  </a:lnTo>
                  <a:lnTo>
                    <a:pt x="1503455" y="1286048"/>
                  </a:lnTo>
                  <a:lnTo>
                    <a:pt x="1450452" y="1297148"/>
                  </a:lnTo>
                  <a:lnTo>
                    <a:pt x="1396264" y="1306667"/>
                  </a:lnTo>
                  <a:lnTo>
                    <a:pt x="1340968" y="1314559"/>
                  </a:lnTo>
                  <a:lnTo>
                    <a:pt x="1284640" y="1320776"/>
                  </a:lnTo>
                  <a:lnTo>
                    <a:pt x="1227357" y="1325274"/>
                  </a:lnTo>
                  <a:lnTo>
                    <a:pt x="1169196" y="1328006"/>
                  </a:lnTo>
                  <a:lnTo>
                    <a:pt x="1110234" y="1328928"/>
                  </a:lnTo>
                  <a:lnTo>
                    <a:pt x="1051271" y="1328006"/>
                  </a:lnTo>
                  <a:lnTo>
                    <a:pt x="993110" y="1325274"/>
                  </a:lnTo>
                  <a:lnTo>
                    <a:pt x="935827" y="1320776"/>
                  </a:lnTo>
                  <a:lnTo>
                    <a:pt x="879499" y="1314559"/>
                  </a:lnTo>
                  <a:lnTo>
                    <a:pt x="824203" y="1306667"/>
                  </a:lnTo>
                  <a:lnTo>
                    <a:pt x="770015" y="1297148"/>
                  </a:lnTo>
                  <a:lnTo>
                    <a:pt x="717012" y="1286048"/>
                  </a:lnTo>
                  <a:lnTo>
                    <a:pt x="665272" y="1273411"/>
                  </a:lnTo>
                  <a:lnTo>
                    <a:pt x="614869" y="1259284"/>
                  </a:lnTo>
                  <a:lnTo>
                    <a:pt x="565882" y="1243713"/>
                  </a:lnTo>
                  <a:lnTo>
                    <a:pt x="518388" y="1226744"/>
                  </a:lnTo>
                  <a:lnTo>
                    <a:pt x="472462" y="1208423"/>
                  </a:lnTo>
                  <a:lnTo>
                    <a:pt x="428181" y="1188795"/>
                  </a:lnTo>
                  <a:lnTo>
                    <a:pt x="385623" y="1167907"/>
                  </a:lnTo>
                  <a:lnTo>
                    <a:pt x="344864" y="1145805"/>
                  </a:lnTo>
                  <a:lnTo>
                    <a:pt x="305981" y="1122534"/>
                  </a:lnTo>
                  <a:lnTo>
                    <a:pt x="269050" y="1098140"/>
                  </a:lnTo>
                  <a:lnTo>
                    <a:pt x="234148" y="1072670"/>
                  </a:lnTo>
                  <a:lnTo>
                    <a:pt x="201352" y="1046169"/>
                  </a:lnTo>
                  <a:lnTo>
                    <a:pt x="170739" y="1018682"/>
                  </a:lnTo>
                  <a:lnTo>
                    <a:pt x="142386" y="990257"/>
                  </a:lnTo>
                  <a:lnTo>
                    <a:pt x="116368" y="960939"/>
                  </a:lnTo>
                  <a:lnTo>
                    <a:pt x="92764" y="930774"/>
                  </a:lnTo>
                  <a:lnTo>
                    <a:pt x="53100" y="868085"/>
                  </a:lnTo>
                  <a:lnTo>
                    <a:pt x="24009" y="802559"/>
                  </a:lnTo>
                  <a:lnTo>
                    <a:pt x="6104" y="734563"/>
                  </a:lnTo>
                  <a:lnTo>
                    <a:pt x="0" y="664464"/>
                  </a:lnTo>
                  <a:close/>
                </a:path>
              </a:pathLst>
            </a:custGeom>
            <a:ln w="25399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734047" y="3607689"/>
            <a:ext cx="1035050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757D34"/>
                </a:solidFill>
                <a:latin typeface="Arial"/>
                <a:cs typeface="Arial"/>
              </a:rPr>
              <a:t>Improve 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the  recognizing  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at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he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at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i</a:t>
            </a:r>
            <a:r>
              <a:rPr dirty="0" sz="1400" spc="-10">
                <a:solidFill>
                  <a:srgbClr val="757D34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s  </a:t>
            </a:r>
            <a:r>
              <a:rPr dirty="0" sz="1400" spc="-5">
                <a:solidFill>
                  <a:srgbClr val="757D34"/>
                </a:solidFill>
                <a:latin typeface="Arial"/>
                <a:cs typeface="Arial"/>
              </a:rPr>
              <a:t>symbols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90741" y="1160017"/>
            <a:ext cx="2235200" cy="1330325"/>
            <a:chOff x="6190741" y="1160017"/>
            <a:chExt cx="2235200" cy="1330325"/>
          </a:xfrm>
        </p:grpSpPr>
        <p:sp>
          <p:nvSpPr>
            <p:cNvPr id="9" name="object 9"/>
            <p:cNvSpPr/>
            <p:nvPr/>
          </p:nvSpPr>
          <p:spPr>
            <a:xfrm>
              <a:off x="6203441" y="1172717"/>
              <a:ext cx="2209800" cy="1304925"/>
            </a:xfrm>
            <a:custGeom>
              <a:avLst/>
              <a:gdLst/>
              <a:ahLst/>
              <a:cxnLst/>
              <a:rect l="l" t="t" r="r" b="b"/>
              <a:pathLst>
                <a:path w="2209800" h="1304925">
                  <a:moveTo>
                    <a:pt x="1104900" y="0"/>
                  </a:moveTo>
                  <a:lnTo>
                    <a:pt x="1044275" y="964"/>
                  </a:lnTo>
                  <a:lnTo>
                    <a:pt x="984506" y="3826"/>
                  </a:lnTo>
                  <a:lnTo>
                    <a:pt x="925675" y="8535"/>
                  </a:lnTo>
                  <a:lnTo>
                    <a:pt x="867868" y="15041"/>
                  </a:lnTo>
                  <a:lnTo>
                    <a:pt x="811168" y="23295"/>
                  </a:lnTo>
                  <a:lnTo>
                    <a:pt x="755660" y="33247"/>
                  </a:lnTo>
                  <a:lnTo>
                    <a:pt x="701427" y="44847"/>
                  </a:lnTo>
                  <a:lnTo>
                    <a:pt x="648555" y="58046"/>
                  </a:lnTo>
                  <a:lnTo>
                    <a:pt x="597127" y="72794"/>
                  </a:lnTo>
                  <a:lnTo>
                    <a:pt x="547228" y="89041"/>
                  </a:lnTo>
                  <a:lnTo>
                    <a:pt x="498942" y="106737"/>
                  </a:lnTo>
                  <a:lnTo>
                    <a:pt x="452353" y="125833"/>
                  </a:lnTo>
                  <a:lnTo>
                    <a:pt x="407546" y="146279"/>
                  </a:lnTo>
                  <a:lnTo>
                    <a:pt x="364604" y="168026"/>
                  </a:lnTo>
                  <a:lnTo>
                    <a:pt x="323611" y="191023"/>
                  </a:lnTo>
                  <a:lnTo>
                    <a:pt x="284653" y="215222"/>
                  </a:lnTo>
                  <a:lnTo>
                    <a:pt x="247814" y="240571"/>
                  </a:lnTo>
                  <a:lnTo>
                    <a:pt x="213177" y="267023"/>
                  </a:lnTo>
                  <a:lnTo>
                    <a:pt x="180826" y="294526"/>
                  </a:lnTo>
                  <a:lnTo>
                    <a:pt x="150847" y="323031"/>
                  </a:lnTo>
                  <a:lnTo>
                    <a:pt x="123323" y="352489"/>
                  </a:lnTo>
                  <a:lnTo>
                    <a:pt x="98339" y="382850"/>
                  </a:lnTo>
                  <a:lnTo>
                    <a:pt x="75979" y="414063"/>
                  </a:lnTo>
                  <a:lnTo>
                    <a:pt x="39467" y="478851"/>
                  </a:lnTo>
                  <a:lnTo>
                    <a:pt x="14460" y="546455"/>
                  </a:lnTo>
                  <a:lnTo>
                    <a:pt x="1634" y="616478"/>
                  </a:lnTo>
                  <a:lnTo>
                    <a:pt x="0" y="652272"/>
                  </a:lnTo>
                  <a:lnTo>
                    <a:pt x="1634" y="688065"/>
                  </a:lnTo>
                  <a:lnTo>
                    <a:pt x="14460" y="758088"/>
                  </a:lnTo>
                  <a:lnTo>
                    <a:pt x="39467" y="825692"/>
                  </a:lnTo>
                  <a:lnTo>
                    <a:pt x="75979" y="890480"/>
                  </a:lnTo>
                  <a:lnTo>
                    <a:pt x="98339" y="921693"/>
                  </a:lnTo>
                  <a:lnTo>
                    <a:pt x="123323" y="952054"/>
                  </a:lnTo>
                  <a:lnTo>
                    <a:pt x="150847" y="981512"/>
                  </a:lnTo>
                  <a:lnTo>
                    <a:pt x="180826" y="1010017"/>
                  </a:lnTo>
                  <a:lnTo>
                    <a:pt x="213177" y="1037520"/>
                  </a:lnTo>
                  <a:lnTo>
                    <a:pt x="247814" y="1063972"/>
                  </a:lnTo>
                  <a:lnTo>
                    <a:pt x="284653" y="1089321"/>
                  </a:lnTo>
                  <a:lnTo>
                    <a:pt x="323611" y="1113520"/>
                  </a:lnTo>
                  <a:lnTo>
                    <a:pt x="364604" y="1136517"/>
                  </a:lnTo>
                  <a:lnTo>
                    <a:pt x="407546" y="1158264"/>
                  </a:lnTo>
                  <a:lnTo>
                    <a:pt x="452353" y="1178710"/>
                  </a:lnTo>
                  <a:lnTo>
                    <a:pt x="498942" y="1197806"/>
                  </a:lnTo>
                  <a:lnTo>
                    <a:pt x="547228" y="1215502"/>
                  </a:lnTo>
                  <a:lnTo>
                    <a:pt x="597127" y="1231749"/>
                  </a:lnTo>
                  <a:lnTo>
                    <a:pt x="648555" y="1246497"/>
                  </a:lnTo>
                  <a:lnTo>
                    <a:pt x="701427" y="1259696"/>
                  </a:lnTo>
                  <a:lnTo>
                    <a:pt x="755660" y="1271296"/>
                  </a:lnTo>
                  <a:lnTo>
                    <a:pt x="811168" y="1281248"/>
                  </a:lnTo>
                  <a:lnTo>
                    <a:pt x="867868" y="1289502"/>
                  </a:lnTo>
                  <a:lnTo>
                    <a:pt x="925675" y="1296008"/>
                  </a:lnTo>
                  <a:lnTo>
                    <a:pt x="984506" y="1300717"/>
                  </a:lnTo>
                  <a:lnTo>
                    <a:pt x="1044275" y="1303579"/>
                  </a:lnTo>
                  <a:lnTo>
                    <a:pt x="1104900" y="1304544"/>
                  </a:lnTo>
                  <a:lnTo>
                    <a:pt x="1165524" y="1303579"/>
                  </a:lnTo>
                  <a:lnTo>
                    <a:pt x="1225293" y="1300717"/>
                  </a:lnTo>
                  <a:lnTo>
                    <a:pt x="1284124" y="1296008"/>
                  </a:lnTo>
                  <a:lnTo>
                    <a:pt x="1341931" y="1289502"/>
                  </a:lnTo>
                  <a:lnTo>
                    <a:pt x="1398631" y="1281248"/>
                  </a:lnTo>
                  <a:lnTo>
                    <a:pt x="1454139" y="1271296"/>
                  </a:lnTo>
                  <a:lnTo>
                    <a:pt x="1508372" y="1259696"/>
                  </a:lnTo>
                  <a:lnTo>
                    <a:pt x="1561244" y="1246497"/>
                  </a:lnTo>
                  <a:lnTo>
                    <a:pt x="1612672" y="1231749"/>
                  </a:lnTo>
                  <a:lnTo>
                    <a:pt x="1662571" y="1215502"/>
                  </a:lnTo>
                  <a:lnTo>
                    <a:pt x="1710857" y="1197806"/>
                  </a:lnTo>
                  <a:lnTo>
                    <a:pt x="1757446" y="1178710"/>
                  </a:lnTo>
                  <a:lnTo>
                    <a:pt x="1802253" y="1158264"/>
                  </a:lnTo>
                  <a:lnTo>
                    <a:pt x="1845195" y="1136517"/>
                  </a:lnTo>
                  <a:lnTo>
                    <a:pt x="1886188" y="1113520"/>
                  </a:lnTo>
                  <a:lnTo>
                    <a:pt x="1925146" y="1089321"/>
                  </a:lnTo>
                  <a:lnTo>
                    <a:pt x="1961985" y="1063972"/>
                  </a:lnTo>
                  <a:lnTo>
                    <a:pt x="1996622" y="1037520"/>
                  </a:lnTo>
                  <a:lnTo>
                    <a:pt x="2028973" y="1010017"/>
                  </a:lnTo>
                  <a:lnTo>
                    <a:pt x="2058952" y="981512"/>
                  </a:lnTo>
                  <a:lnTo>
                    <a:pt x="2086476" y="952054"/>
                  </a:lnTo>
                  <a:lnTo>
                    <a:pt x="2111460" y="921693"/>
                  </a:lnTo>
                  <a:lnTo>
                    <a:pt x="2133820" y="890480"/>
                  </a:lnTo>
                  <a:lnTo>
                    <a:pt x="2170332" y="825692"/>
                  </a:lnTo>
                  <a:lnTo>
                    <a:pt x="2195339" y="758088"/>
                  </a:lnTo>
                  <a:lnTo>
                    <a:pt x="2208165" y="688065"/>
                  </a:lnTo>
                  <a:lnTo>
                    <a:pt x="2209800" y="652272"/>
                  </a:lnTo>
                  <a:lnTo>
                    <a:pt x="2208165" y="616478"/>
                  </a:lnTo>
                  <a:lnTo>
                    <a:pt x="2195339" y="546455"/>
                  </a:lnTo>
                  <a:lnTo>
                    <a:pt x="2170332" y="478851"/>
                  </a:lnTo>
                  <a:lnTo>
                    <a:pt x="2133820" y="414063"/>
                  </a:lnTo>
                  <a:lnTo>
                    <a:pt x="2111460" y="382850"/>
                  </a:lnTo>
                  <a:lnTo>
                    <a:pt x="2086476" y="352489"/>
                  </a:lnTo>
                  <a:lnTo>
                    <a:pt x="2058952" y="323031"/>
                  </a:lnTo>
                  <a:lnTo>
                    <a:pt x="2028973" y="294526"/>
                  </a:lnTo>
                  <a:lnTo>
                    <a:pt x="1996622" y="267023"/>
                  </a:lnTo>
                  <a:lnTo>
                    <a:pt x="1961985" y="240571"/>
                  </a:lnTo>
                  <a:lnTo>
                    <a:pt x="1925146" y="215222"/>
                  </a:lnTo>
                  <a:lnTo>
                    <a:pt x="1886188" y="191023"/>
                  </a:lnTo>
                  <a:lnTo>
                    <a:pt x="1845195" y="168026"/>
                  </a:lnTo>
                  <a:lnTo>
                    <a:pt x="1802253" y="146279"/>
                  </a:lnTo>
                  <a:lnTo>
                    <a:pt x="1757446" y="125833"/>
                  </a:lnTo>
                  <a:lnTo>
                    <a:pt x="1710857" y="106737"/>
                  </a:lnTo>
                  <a:lnTo>
                    <a:pt x="1662571" y="89041"/>
                  </a:lnTo>
                  <a:lnTo>
                    <a:pt x="1612672" y="72794"/>
                  </a:lnTo>
                  <a:lnTo>
                    <a:pt x="1561244" y="58046"/>
                  </a:lnTo>
                  <a:lnTo>
                    <a:pt x="1508372" y="44847"/>
                  </a:lnTo>
                  <a:lnTo>
                    <a:pt x="1454139" y="33247"/>
                  </a:lnTo>
                  <a:lnTo>
                    <a:pt x="1398631" y="23295"/>
                  </a:lnTo>
                  <a:lnTo>
                    <a:pt x="1341931" y="15041"/>
                  </a:lnTo>
                  <a:lnTo>
                    <a:pt x="1284124" y="8535"/>
                  </a:lnTo>
                  <a:lnTo>
                    <a:pt x="1225293" y="3826"/>
                  </a:lnTo>
                  <a:lnTo>
                    <a:pt x="1165524" y="964"/>
                  </a:lnTo>
                  <a:lnTo>
                    <a:pt x="1104900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203441" y="1172717"/>
              <a:ext cx="2209800" cy="1304925"/>
            </a:xfrm>
            <a:custGeom>
              <a:avLst/>
              <a:gdLst/>
              <a:ahLst/>
              <a:cxnLst/>
              <a:rect l="l" t="t" r="r" b="b"/>
              <a:pathLst>
                <a:path w="2209800" h="1304925">
                  <a:moveTo>
                    <a:pt x="0" y="652272"/>
                  </a:moveTo>
                  <a:lnTo>
                    <a:pt x="6483" y="581189"/>
                  </a:lnTo>
                  <a:lnTo>
                    <a:pt x="25483" y="512326"/>
                  </a:lnTo>
                  <a:lnTo>
                    <a:pt x="56327" y="446080"/>
                  </a:lnTo>
                  <a:lnTo>
                    <a:pt x="98339" y="382850"/>
                  </a:lnTo>
                  <a:lnTo>
                    <a:pt x="123323" y="352489"/>
                  </a:lnTo>
                  <a:lnTo>
                    <a:pt x="150847" y="323031"/>
                  </a:lnTo>
                  <a:lnTo>
                    <a:pt x="180826" y="294526"/>
                  </a:lnTo>
                  <a:lnTo>
                    <a:pt x="213177" y="267023"/>
                  </a:lnTo>
                  <a:lnTo>
                    <a:pt x="247814" y="240571"/>
                  </a:lnTo>
                  <a:lnTo>
                    <a:pt x="284653" y="215222"/>
                  </a:lnTo>
                  <a:lnTo>
                    <a:pt x="323611" y="191023"/>
                  </a:lnTo>
                  <a:lnTo>
                    <a:pt x="364604" y="168026"/>
                  </a:lnTo>
                  <a:lnTo>
                    <a:pt x="407546" y="146279"/>
                  </a:lnTo>
                  <a:lnTo>
                    <a:pt x="452353" y="125833"/>
                  </a:lnTo>
                  <a:lnTo>
                    <a:pt x="498942" y="106737"/>
                  </a:lnTo>
                  <a:lnTo>
                    <a:pt x="547228" y="89041"/>
                  </a:lnTo>
                  <a:lnTo>
                    <a:pt x="597127" y="72794"/>
                  </a:lnTo>
                  <a:lnTo>
                    <a:pt x="648555" y="58046"/>
                  </a:lnTo>
                  <a:lnTo>
                    <a:pt x="701427" y="44847"/>
                  </a:lnTo>
                  <a:lnTo>
                    <a:pt x="755660" y="33247"/>
                  </a:lnTo>
                  <a:lnTo>
                    <a:pt x="811168" y="23295"/>
                  </a:lnTo>
                  <a:lnTo>
                    <a:pt x="867868" y="15041"/>
                  </a:lnTo>
                  <a:lnTo>
                    <a:pt x="925675" y="8535"/>
                  </a:lnTo>
                  <a:lnTo>
                    <a:pt x="984506" y="3826"/>
                  </a:lnTo>
                  <a:lnTo>
                    <a:pt x="1044275" y="964"/>
                  </a:lnTo>
                  <a:lnTo>
                    <a:pt x="1104900" y="0"/>
                  </a:lnTo>
                  <a:lnTo>
                    <a:pt x="1165524" y="964"/>
                  </a:lnTo>
                  <a:lnTo>
                    <a:pt x="1225293" y="3826"/>
                  </a:lnTo>
                  <a:lnTo>
                    <a:pt x="1284124" y="8535"/>
                  </a:lnTo>
                  <a:lnTo>
                    <a:pt x="1341931" y="15041"/>
                  </a:lnTo>
                  <a:lnTo>
                    <a:pt x="1398631" y="23295"/>
                  </a:lnTo>
                  <a:lnTo>
                    <a:pt x="1454139" y="33247"/>
                  </a:lnTo>
                  <a:lnTo>
                    <a:pt x="1508372" y="44847"/>
                  </a:lnTo>
                  <a:lnTo>
                    <a:pt x="1561244" y="58046"/>
                  </a:lnTo>
                  <a:lnTo>
                    <a:pt x="1612672" y="72794"/>
                  </a:lnTo>
                  <a:lnTo>
                    <a:pt x="1662571" y="89041"/>
                  </a:lnTo>
                  <a:lnTo>
                    <a:pt x="1710857" y="106737"/>
                  </a:lnTo>
                  <a:lnTo>
                    <a:pt x="1757446" y="125833"/>
                  </a:lnTo>
                  <a:lnTo>
                    <a:pt x="1802253" y="146279"/>
                  </a:lnTo>
                  <a:lnTo>
                    <a:pt x="1845195" y="168026"/>
                  </a:lnTo>
                  <a:lnTo>
                    <a:pt x="1886188" y="191023"/>
                  </a:lnTo>
                  <a:lnTo>
                    <a:pt x="1925146" y="215222"/>
                  </a:lnTo>
                  <a:lnTo>
                    <a:pt x="1961985" y="240571"/>
                  </a:lnTo>
                  <a:lnTo>
                    <a:pt x="1996622" y="267023"/>
                  </a:lnTo>
                  <a:lnTo>
                    <a:pt x="2028973" y="294526"/>
                  </a:lnTo>
                  <a:lnTo>
                    <a:pt x="2058952" y="323031"/>
                  </a:lnTo>
                  <a:lnTo>
                    <a:pt x="2086476" y="352489"/>
                  </a:lnTo>
                  <a:lnTo>
                    <a:pt x="2111460" y="382850"/>
                  </a:lnTo>
                  <a:lnTo>
                    <a:pt x="2133820" y="414063"/>
                  </a:lnTo>
                  <a:lnTo>
                    <a:pt x="2170332" y="478851"/>
                  </a:lnTo>
                  <a:lnTo>
                    <a:pt x="2195339" y="546455"/>
                  </a:lnTo>
                  <a:lnTo>
                    <a:pt x="2208165" y="616478"/>
                  </a:lnTo>
                  <a:lnTo>
                    <a:pt x="2209800" y="652272"/>
                  </a:lnTo>
                  <a:lnTo>
                    <a:pt x="2208165" y="688065"/>
                  </a:lnTo>
                  <a:lnTo>
                    <a:pt x="2195339" y="758088"/>
                  </a:lnTo>
                  <a:lnTo>
                    <a:pt x="2170332" y="825692"/>
                  </a:lnTo>
                  <a:lnTo>
                    <a:pt x="2133820" y="890480"/>
                  </a:lnTo>
                  <a:lnTo>
                    <a:pt x="2111460" y="921693"/>
                  </a:lnTo>
                  <a:lnTo>
                    <a:pt x="2086476" y="952054"/>
                  </a:lnTo>
                  <a:lnTo>
                    <a:pt x="2058952" y="981512"/>
                  </a:lnTo>
                  <a:lnTo>
                    <a:pt x="2028973" y="1010017"/>
                  </a:lnTo>
                  <a:lnTo>
                    <a:pt x="1996622" y="1037520"/>
                  </a:lnTo>
                  <a:lnTo>
                    <a:pt x="1961985" y="1063972"/>
                  </a:lnTo>
                  <a:lnTo>
                    <a:pt x="1925146" y="1089321"/>
                  </a:lnTo>
                  <a:lnTo>
                    <a:pt x="1886188" y="1113520"/>
                  </a:lnTo>
                  <a:lnTo>
                    <a:pt x="1845195" y="1136517"/>
                  </a:lnTo>
                  <a:lnTo>
                    <a:pt x="1802253" y="1158264"/>
                  </a:lnTo>
                  <a:lnTo>
                    <a:pt x="1757446" y="1178710"/>
                  </a:lnTo>
                  <a:lnTo>
                    <a:pt x="1710857" y="1197806"/>
                  </a:lnTo>
                  <a:lnTo>
                    <a:pt x="1662571" y="1215502"/>
                  </a:lnTo>
                  <a:lnTo>
                    <a:pt x="1612672" y="1231749"/>
                  </a:lnTo>
                  <a:lnTo>
                    <a:pt x="1561244" y="1246497"/>
                  </a:lnTo>
                  <a:lnTo>
                    <a:pt x="1508372" y="1259696"/>
                  </a:lnTo>
                  <a:lnTo>
                    <a:pt x="1454139" y="1271296"/>
                  </a:lnTo>
                  <a:lnTo>
                    <a:pt x="1398631" y="1281248"/>
                  </a:lnTo>
                  <a:lnTo>
                    <a:pt x="1341931" y="1289502"/>
                  </a:lnTo>
                  <a:lnTo>
                    <a:pt x="1284124" y="1296008"/>
                  </a:lnTo>
                  <a:lnTo>
                    <a:pt x="1225293" y="1300717"/>
                  </a:lnTo>
                  <a:lnTo>
                    <a:pt x="1165524" y="1303579"/>
                  </a:lnTo>
                  <a:lnTo>
                    <a:pt x="1104900" y="1304544"/>
                  </a:lnTo>
                  <a:lnTo>
                    <a:pt x="1044275" y="1303579"/>
                  </a:lnTo>
                  <a:lnTo>
                    <a:pt x="984506" y="1300717"/>
                  </a:lnTo>
                  <a:lnTo>
                    <a:pt x="925675" y="1296008"/>
                  </a:lnTo>
                  <a:lnTo>
                    <a:pt x="867868" y="1289502"/>
                  </a:lnTo>
                  <a:lnTo>
                    <a:pt x="811168" y="1281248"/>
                  </a:lnTo>
                  <a:lnTo>
                    <a:pt x="755660" y="1271296"/>
                  </a:lnTo>
                  <a:lnTo>
                    <a:pt x="701427" y="1259696"/>
                  </a:lnTo>
                  <a:lnTo>
                    <a:pt x="648555" y="1246497"/>
                  </a:lnTo>
                  <a:lnTo>
                    <a:pt x="597127" y="1231749"/>
                  </a:lnTo>
                  <a:lnTo>
                    <a:pt x="547228" y="1215502"/>
                  </a:lnTo>
                  <a:lnTo>
                    <a:pt x="498942" y="1197806"/>
                  </a:lnTo>
                  <a:lnTo>
                    <a:pt x="452353" y="1178710"/>
                  </a:lnTo>
                  <a:lnTo>
                    <a:pt x="407546" y="1158264"/>
                  </a:lnTo>
                  <a:lnTo>
                    <a:pt x="364604" y="1136517"/>
                  </a:lnTo>
                  <a:lnTo>
                    <a:pt x="323611" y="1113520"/>
                  </a:lnTo>
                  <a:lnTo>
                    <a:pt x="284653" y="1089321"/>
                  </a:lnTo>
                  <a:lnTo>
                    <a:pt x="247814" y="1063972"/>
                  </a:lnTo>
                  <a:lnTo>
                    <a:pt x="213177" y="1037520"/>
                  </a:lnTo>
                  <a:lnTo>
                    <a:pt x="180826" y="1010017"/>
                  </a:lnTo>
                  <a:lnTo>
                    <a:pt x="150847" y="981512"/>
                  </a:lnTo>
                  <a:lnTo>
                    <a:pt x="123323" y="952054"/>
                  </a:lnTo>
                  <a:lnTo>
                    <a:pt x="98339" y="921693"/>
                  </a:lnTo>
                  <a:lnTo>
                    <a:pt x="75979" y="890480"/>
                  </a:lnTo>
                  <a:lnTo>
                    <a:pt x="39467" y="825692"/>
                  </a:lnTo>
                  <a:lnTo>
                    <a:pt x="14460" y="758088"/>
                  </a:lnTo>
                  <a:lnTo>
                    <a:pt x="1634" y="688065"/>
                  </a:lnTo>
                  <a:lnTo>
                    <a:pt x="0" y="652272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652006" y="1379601"/>
            <a:ext cx="131191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127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757D34"/>
                </a:solidFill>
                <a:latin typeface="Arial"/>
                <a:cs typeface="Arial"/>
              </a:rPr>
              <a:t>Improve 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the  </a:t>
            </a:r>
            <a:r>
              <a:rPr dirty="0" sz="1400" spc="-5">
                <a:solidFill>
                  <a:srgbClr val="757D34"/>
                </a:solidFill>
                <a:latin typeface="Arial"/>
                <a:cs typeface="Arial"/>
              </a:rPr>
              <a:t>identifying 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the  </a:t>
            </a:r>
            <a:r>
              <a:rPr dirty="0" sz="1400" spc="-5">
                <a:solidFill>
                  <a:srgbClr val="757D34"/>
                </a:solidFill>
                <a:latin typeface="Arial"/>
                <a:cs typeface="Arial"/>
              </a:rPr>
              <a:t>math's 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and</a:t>
            </a:r>
            <a:r>
              <a:rPr dirty="0" sz="1400" spc="-10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plain  </a:t>
            </a:r>
            <a:r>
              <a:rPr dirty="0" sz="1400" spc="-5">
                <a:solidFill>
                  <a:srgbClr val="757D34"/>
                </a:solidFill>
                <a:latin typeface="Arial"/>
                <a:cs typeface="Arial"/>
              </a:rPr>
              <a:t>text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27401" y="1336802"/>
            <a:ext cx="2235200" cy="1328420"/>
            <a:chOff x="2327401" y="1336802"/>
            <a:chExt cx="2235200" cy="1328420"/>
          </a:xfrm>
        </p:grpSpPr>
        <p:sp>
          <p:nvSpPr>
            <p:cNvPr id="13" name="object 13"/>
            <p:cNvSpPr/>
            <p:nvPr/>
          </p:nvSpPr>
          <p:spPr>
            <a:xfrm>
              <a:off x="2340101" y="1349502"/>
              <a:ext cx="2209800" cy="1303020"/>
            </a:xfrm>
            <a:custGeom>
              <a:avLst/>
              <a:gdLst/>
              <a:ahLst/>
              <a:cxnLst/>
              <a:rect l="l" t="t" r="r" b="b"/>
              <a:pathLst>
                <a:path w="2209800" h="1303020">
                  <a:moveTo>
                    <a:pt x="1104900" y="0"/>
                  </a:moveTo>
                  <a:lnTo>
                    <a:pt x="1044275" y="964"/>
                  </a:lnTo>
                  <a:lnTo>
                    <a:pt x="984506" y="3823"/>
                  </a:lnTo>
                  <a:lnTo>
                    <a:pt x="925675" y="8527"/>
                  </a:lnTo>
                  <a:lnTo>
                    <a:pt x="867868" y="15028"/>
                  </a:lnTo>
                  <a:lnTo>
                    <a:pt x="811168" y="23274"/>
                  </a:lnTo>
                  <a:lnTo>
                    <a:pt x="755660" y="33217"/>
                  </a:lnTo>
                  <a:lnTo>
                    <a:pt x="701427" y="44806"/>
                  </a:lnTo>
                  <a:lnTo>
                    <a:pt x="648555" y="57992"/>
                  </a:lnTo>
                  <a:lnTo>
                    <a:pt x="597127" y="72725"/>
                  </a:lnTo>
                  <a:lnTo>
                    <a:pt x="547228" y="88956"/>
                  </a:lnTo>
                  <a:lnTo>
                    <a:pt x="498942" y="106635"/>
                  </a:lnTo>
                  <a:lnTo>
                    <a:pt x="452353" y="125711"/>
                  </a:lnTo>
                  <a:lnTo>
                    <a:pt x="407546" y="146136"/>
                  </a:lnTo>
                  <a:lnTo>
                    <a:pt x="364604" y="167860"/>
                  </a:lnTo>
                  <a:lnTo>
                    <a:pt x="323611" y="190833"/>
                  </a:lnTo>
                  <a:lnTo>
                    <a:pt x="284653" y="215005"/>
                  </a:lnTo>
                  <a:lnTo>
                    <a:pt x="247814" y="240327"/>
                  </a:lnTo>
                  <a:lnTo>
                    <a:pt x="213177" y="266748"/>
                  </a:lnTo>
                  <a:lnTo>
                    <a:pt x="180826" y="294220"/>
                  </a:lnTo>
                  <a:lnTo>
                    <a:pt x="150847" y="322692"/>
                  </a:lnTo>
                  <a:lnTo>
                    <a:pt x="123323" y="352116"/>
                  </a:lnTo>
                  <a:lnTo>
                    <a:pt x="98339" y="382440"/>
                  </a:lnTo>
                  <a:lnTo>
                    <a:pt x="75979" y="413615"/>
                  </a:lnTo>
                  <a:lnTo>
                    <a:pt x="39467" y="478322"/>
                  </a:lnTo>
                  <a:lnTo>
                    <a:pt x="14460" y="545838"/>
                  </a:lnTo>
                  <a:lnTo>
                    <a:pt x="1634" y="615766"/>
                  </a:lnTo>
                  <a:lnTo>
                    <a:pt x="0" y="651510"/>
                  </a:lnTo>
                  <a:lnTo>
                    <a:pt x="1634" y="687253"/>
                  </a:lnTo>
                  <a:lnTo>
                    <a:pt x="14460" y="757181"/>
                  </a:lnTo>
                  <a:lnTo>
                    <a:pt x="39467" y="824697"/>
                  </a:lnTo>
                  <a:lnTo>
                    <a:pt x="75979" y="889404"/>
                  </a:lnTo>
                  <a:lnTo>
                    <a:pt x="98339" y="920579"/>
                  </a:lnTo>
                  <a:lnTo>
                    <a:pt x="123323" y="950903"/>
                  </a:lnTo>
                  <a:lnTo>
                    <a:pt x="150847" y="980327"/>
                  </a:lnTo>
                  <a:lnTo>
                    <a:pt x="180826" y="1008799"/>
                  </a:lnTo>
                  <a:lnTo>
                    <a:pt x="213177" y="1036271"/>
                  </a:lnTo>
                  <a:lnTo>
                    <a:pt x="247814" y="1062692"/>
                  </a:lnTo>
                  <a:lnTo>
                    <a:pt x="284653" y="1088014"/>
                  </a:lnTo>
                  <a:lnTo>
                    <a:pt x="323611" y="1112186"/>
                  </a:lnTo>
                  <a:lnTo>
                    <a:pt x="364604" y="1135159"/>
                  </a:lnTo>
                  <a:lnTo>
                    <a:pt x="407546" y="1156883"/>
                  </a:lnTo>
                  <a:lnTo>
                    <a:pt x="452353" y="1177308"/>
                  </a:lnTo>
                  <a:lnTo>
                    <a:pt x="498942" y="1196384"/>
                  </a:lnTo>
                  <a:lnTo>
                    <a:pt x="547228" y="1214063"/>
                  </a:lnTo>
                  <a:lnTo>
                    <a:pt x="597127" y="1230294"/>
                  </a:lnTo>
                  <a:lnTo>
                    <a:pt x="648555" y="1245027"/>
                  </a:lnTo>
                  <a:lnTo>
                    <a:pt x="701427" y="1258213"/>
                  </a:lnTo>
                  <a:lnTo>
                    <a:pt x="755660" y="1269802"/>
                  </a:lnTo>
                  <a:lnTo>
                    <a:pt x="811168" y="1279745"/>
                  </a:lnTo>
                  <a:lnTo>
                    <a:pt x="867868" y="1287991"/>
                  </a:lnTo>
                  <a:lnTo>
                    <a:pt x="925675" y="1294492"/>
                  </a:lnTo>
                  <a:lnTo>
                    <a:pt x="984506" y="1299196"/>
                  </a:lnTo>
                  <a:lnTo>
                    <a:pt x="1044275" y="1302055"/>
                  </a:lnTo>
                  <a:lnTo>
                    <a:pt x="1104900" y="1303020"/>
                  </a:lnTo>
                  <a:lnTo>
                    <a:pt x="1165524" y="1302055"/>
                  </a:lnTo>
                  <a:lnTo>
                    <a:pt x="1225293" y="1299196"/>
                  </a:lnTo>
                  <a:lnTo>
                    <a:pt x="1284124" y="1294492"/>
                  </a:lnTo>
                  <a:lnTo>
                    <a:pt x="1341931" y="1287991"/>
                  </a:lnTo>
                  <a:lnTo>
                    <a:pt x="1398631" y="1279745"/>
                  </a:lnTo>
                  <a:lnTo>
                    <a:pt x="1454139" y="1269802"/>
                  </a:lnTo>
                  <a:lnTo>
                    <a:pt x="1508372" y="1258213"/>
                  </a:lnTo>
                  <a:lnTo>
                    <a:pt x="1561244" y="1245027"/>
                  </a:lnTo>
                  <a:lnTo>
                    <a:pt x="1612672" y="1230294"/>
                  </a:lnTo>
                  <a:lnTo>
                    <a:pt x="1662571" y="1214063"/>
                  </a:lnTo>
                  <a:lnTo>
                    <a:pt x="1710857" y="1196384"/>
                  </a:lnTo>
                  <a:lnTo>
                    <a:pt x="1757446" y="1177308"/>
                  </a:lnTo>
                  <a:lnTo>
                    <a:pt x="1802253" y="1156883"/>
                  </a:lnTo>
                  <a:lnTo>
                    <a:pt x="1845195" y="1135159"/>
                  </a:lnTo>
                  <a:lnTo>
                    <a:pt x="1886188" y="1112186"/>
                  </a:lnTo>
                  <a:lnTo>
                    <a:pt x="1925146" y="1088014"/>
                  </a:lnTo>
                  <a:lnTo>
                    <a:pt x="1961985" y="1062692"/>
                  </a:lnTo>
                  <a:lnTo>
                    <a:pt x="1996622" y="1036271"/>
                  </a:lnTo>
                  <a:lnTo>
                    <a:pt x="2028973" y="1008799"/>
                  </a:lnTo>
                  <a:lnTo>
                    <a:pt x="2058952" y="980327"/>
                  </a:lnTo>
                  <a:lnTo>
                    <a:pt x="2086476" y="950903"/>
                  </a:lnTo>
                  <a:lnTo>
                    <a:pt x="2111460" y="920579"/>
                  </a:lnTo>
                  <a:lnTo>
                    <a:pt x="2133820" y="889404"/>
                  </a:lnTo>
                  <a:lnTo>
                    <a:pt x="2170332" y="824697"/>
                  </a:lnTo>
                  <a:lnTo>
                    <a:pt x="2195339" y="757181"/>
                  </a:lnTo>
                  <a:lnTo>
                    <a:pt x="2208165" y="687253"/>
                  </a:lnTo>
                  <a:lnTo>
                    <a:pt x="2209800" y="651510"/>
                  </a:lnTo>
                  <a:lnTo>
                    <a:pt x="2208165" y="615766"/>
                  </a:lnTo>
                  <a:lnTo>
                    <a:pt x="2195339" y="545838"/>
                  </a:lnTo>
                  <a:lnTo>
                    <a:pt x="2170332" y="478322"/>
                  </a:lnTo>
                  <a:lnTo>
                    <a:pt x="2133820" y="413615"/>
                  </a:lnTo>
                  <a:lnTo>
                    <a:pt x="2111460" y="382440"/>
                  </a:lnTo>
                  <a:lnTo>
                    <a:pt x="2086476" y="352116"/>
                  </a:lnTo>
                  <a:lnTo>
                    <a:pt x="2058952" y="322692"/>
                  </a:lnTo>
                  <a:lnTo>
                    <a:pt x="2028973" y="294220"/>
                  </a:lnTo>
                  <a:lnTo>
                    <a:pt x="1996622" y="266748"/>
                  </a:lnTo>
                  <a:lnTo>
                    <a:pt x="1961985" y="240327"/>
                  </a:lnTo>
                  <a:lnTo>
                    <a:pt x="1925146" y="215005"/>
                  </a:lnTo>
                  <a:lnTo>
                    <a:pt x="1886188" y="190833"/>
                  </a:lnTo>
                  <a:lnTo>
                    <a:pt x="1845195" y="167860"/>
                  </a:lnTo>
                  <a:lnTo>
                    <a:pt x="1802253" y="146136"/>
                  </a:lnTo>
                  <a:lnTo>
                    <a:pt x="1757446" y="125711"/>
                  </a:lnTo>
                  <a:lnTo>
                    <a:pt x="1710857" y="106635"/>
                  </a:lnTo>
                  <a:lnTo>
                    <a:pt x="1662571" y="88956"/>
                  </a:lnTo>
                  <a:lnTo>
                    <a:pt x="1612672" y="72725"/>
                  </a:lnTo>
                  <a:lnTo>
                    <a:pt x="1561244" y="57992"/>
                  </a:lnTo>
                  <a:lnTo>
                    <a:pt x="1508372" y="44806"/>
                  </a:lnTo>
                  <a:lnTo>
                    <a:pt x="1454139" y="33217"/>
                  </a:lnTo>
                  <a:lnTo>
                    <a:pt x="1398631" y="23274"/>
                  </a:lnTo>
                  <a:lnTo>
                    <a:pt x="1341931" y="15028"/>
                  </a:lnTo>
                  <a:lnTo>
                    <a:pt x="1284124" y="8527"/>
                  </a:lnTo>
                  <a:lnTo>
                    <a:pt x="1225293" y="3823"/>
                  </a:lnTo>
                  <a:lnTo>
                    <a:pt x="1165524" y="964"/>
                  </a:lnTo>
                  <a:lnTo>
                    <a:pt x="1104900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40101" y="1349502"/>
              <a:ext cx="2209800" cy="1303020"/>
            </a:xfrm>
            <a:custGeom>
              <a:avLst/>
              <a:gdLst/>
              <a:ahLst/>
              <a:cxnLst/>
              <a:rect l="l" t="t" r="r" b="b"/>
              <a:pathLst>
                <a:path w="2209800" h="1303020">
                  <a:moveTo>
                    <a:pt x="0" y="651510"/>
                  </a:moveTo>
                  <a:lnTo>
                    <a:pt x="6483" y="580525"/>
                  </a:lnTo>
                  <a:lnTo>
                    <a:pt x="25483" y="511754"/>
                  </a:lnTo>
                  <a:lnTo>
                    <a:pt x="56327" y="445593"/>
                  </a:lnTo>
                  <a:lnTo>
                    <a:pt x="98339" y="382440"/>
                  </a:lnTo>
                  <a:lnTo>
                    <a:pt x="123323" y="352116"/>
                  </a:lnTo>
                  <a:lnTo>
                    <a:pt x="150847" y="322692"/>
                  </a:lnTo>
                  <a:lnTo>
                    <a:pt x="180826" y="294220"/>
                  </a:lnTo>
                  <a:lnTo>
                    <a:pt x="213177" y="266748"/>
                  </a:lnTo>
                  <a:lnTo>
                    <a:pt x="247814" y="240327"/>
                  </a:lnTo>
                  <a:lnTo>
                    <a:pt x="284653" y="215005"/>
                  </a:lnTo>
                  <a:lnTo>
                    <a:pt x="323611" y="190833"/>
                  </a:lnTo>
                  <a:lnTo>
                    <a:pt x="364604" y="167860"/>
                  </a:lnTo>
                  <a:lnTo>
                    <a:pt x="407546" y="146136"/>
                  </a:lnTo>
                  <a:lnTo>
                    <a:pt x="452353" y="125711"/>
                  </a:lnTo>
                  <a:lnTo>
                    <a:pt x="498942" y="106635"/>
                  </a:lnTo>
                  <a:lnTo>
                    <a:pt x="547228" y="88956"/>
                  </a:lnTo>
                  <a:lnTo>
                    <a:pt x="597127" y="72725"/>
                  </a:lnTo>
                  <a:lnTo>
                    <a:pt x="648555" y="57992"/>
                  </a:lnTo>
                  <a:lnTo>
                    <a:pt x="701427" y="44806"/>
                  </a:lnTo>
                  <a:lnTo>
                    <a:pt x="755660" y="33217"/>
                  </a:lnTo>
                  <a:lnTo>
                    <a:pt x="811168" y="23274"/>
                  </a:lnTo>
                  <a:lnTo>
                    <a:pt x="867868" y="15028"/>
                  </a:lnTo>
                  <a:lnTo>
                    <a:pt x="925675" y="8527"/>
                  </a:lnTo>
                  <a:lnTo>
                    <a:pt x="984506" y="3823"/>
                  </a:lnTo>
                  <a:lnTo>
                    <a:pt x="1044275" y="964"/>
                  </a:lnTo>
                  <a:lnTo>
                    <a:pt x="1104900" y="0"/>
                  </a:lnTo>
                  <a:lnTo>
                    <a:pt x="1165524" y="964"/>
                  </a:lnTo>
                  <a:lnTo>
                    <a:pt x="1225293" y="3823"/>
                  </a:lnTo>
                  <a:lnTo>
                    <a:pt x="1284124" y="8527"/>
                  </a:lnTo>
                  <a:lnTo>
                    <a:pt x="1341931" y="15028"/>
                  </a:lnTo>
                  <a:lnTo>
                    <a:pt x="1398631" y="23274"/>
                  </a:lnTo>
                  <a:lnTo>
                    <a:pt x="1454139" y="33217"/>
                  </a:lnTo>
                  <a:lnTo>
                    <a:pt x="1508372" y="44806"/>
                  </a:lnTo>
                  <a:lnTo>
                    <a:pt x="1561244" y="57992"/>
                  </a:lnTo>
                  <a:lnTo>
                    <a:pt x="1612672" y="72725"/>
                  </a:lnTo>
                  <a:lnTo>
                    <a:pt x="1662571" y="88956"/>
                  </a:lnTo>
                  <a:lnTo>
                    <a:pt x="1710857" y="106635"/>
                  </a:lnTo>
                  <a:lnTo>
                    <a:pt x="1757446" y="125711"/>
                  </a:lnTo>
                  <a:lnTo>
                    <a:pt x="1802253" y="146136"/>
                  </a:lnTo>
                  <a:lnTo>
                    <a:pt x="1845195" y="167860"/>
                  </a:lnTo>
                  <a:lnTo>
                    <a:pt x="1886188" y="190833"/>
                  </a:lnTo>
                  <a:lnTo>
                    <a:pt x="1925146" y="215005"/>
                  </a:lnTo>
                  <a:lnTo>
                    <a:pt x="1961985" y="240327"/>
                  </a:lnTo>
                  <a:lnTo>
                    <a:pt x="1996622" y="266748"/>
                  </a:lnTo>
                  <a:lnTo>
                    <a:pt x="2028973" y="294220"/>
                  </a:lnTo>
                  <a:lnTo>
                    <a:pt x="2058952" y="322692"/>
                  </a:lnTo>
                  <a:lnTo>
                    <a:pt x="2086476" y="352116"/>
                  </a:lnTo>
                  <a:lnTo>
                    <a:pt x="2111460" y="382440"/>
                  </a:lnTo>
                  <a:lnTo>
                    <a:pt x="2133820" y="413615"/>
                  </a:lnTo>
                  <a:lnTo>
                    <a:pt x="2170332" y="478322"/>
                  </a:lnTo>
                  <a:lnTo>
                    <a:pt x="2195339" y="545838"/>
                  </a:lnTo>
                  <a:lnTo>
                    <a:pt x="2208165" y="615766"/>
                  </a:lnTo>
                  <a:lnTo>
                    <a:pt x="2209800" y="651510"/>
                  </a:lnTo>
                  <a:lnTo>
                    <a:pt x="2208165" y="687253"/>
                  </a:lnTo>
                  <a:lnTo>
                    <a:pt x="2195339" y="757181"/>
                  </a:lnTo>
                  <a:lnTo>
                    <a:pt x="2170332" y="824697"/>
                  </a:lnTo>
                  <a:lnTo>
                    <a:pt x="2133820" y="889404"/>
                  </a:lnTo>
                  <a:lnTo>
                    <a:pt x="2111460" y="920579"/>
                  </a:lnTo>
                  <a:lnTo>
                    <a:pt x="2086476" y="950903"/>
                  </a:lnTo>
                  <a:lnTo>
                    <a:pt x="2058952" y="980327"/>
                  </a:lnTo>
                  <a:lnTo>
                    <a:pt x="2028973" y="1008799"/>
                  </a:lnTo>
                  <a:lnTo>
                    <a:pt x="1996622" y="1036271"/>
                  </a:lnTo>
                  <a:lnTo>
                    <a:pt x="1961985" y="1062692"/>
                  </a:lnTo>
                  <a:lnTo>
                    <a:pt x="1925146" y="1088014"/>
                  </a:lnTo>
                  <a:lnTo>
                    <a:pt x="1886188" y="1112186"/>
                  </a:lnTo>
                  <a:lnTo>
                    <a:pt x="1845195" y="1135159"/>
                  </a:lnTo>
                  <a:lnTo>
                    <a:pt x="1802253" y="1156883"/>
                  </a:lnTo>
                  <a:lnTo>
                    <a:pt x="1757446" y="1177308"/>
                  </a:lnTo>
                  <a:lnTo>
                    <a:pt x="1710857" y="1196384"/>
                  </a:lnTo>
                  <a:lnTo>
                    <a:pt x="1662571" y="1214063"/>
                  </a:lnTo>
                  <a:lnTo>
                    <a:pt x="1612672" y="1230294"/>
                  </a:lnTo>
                  <a:lnTo>
                    <a:pt x="1561244" y="1245027"/>
                  </a:lnTo>
                  <a:lnTo>
                    <a:pt x="1508372" y="1258213"/>
                  </a:lnTo>
                  <a:lnTo>
                    <a:pt x="1454139" y="1269802"/>
                  </a:lnTo>
                  <a:lnTo>
                    <a:pt x="1398631" y="1279745"/>
                  </a:lnTo>
                  <a:lnTo>
                    <a:pt x="1341931" y="1287991"/>
                  </a:lnTo>
                  <a:lnTo>
                    <a:pt x="1284124" y="1294492"/>
                  </a:lnTo>
                  <a:lnTo>
                    <a:pt x="1225293" y="1299196"/>
                  </a:lnTo>
                  <a:lnTo>
                    <a:pt x="1165524" y="1302055"/>
                  </a:lnTo>
                  <a:lnTo>
                    <a:pt x="1104900" y="1303020"/>
                  </a:lnTo>
                  <a:lnTo>
                    <a:pt x="1044275" y="1302055"/>
                  </a:lnTo>
                  <a:lnTo>
                    <a:pt x="984506" y="1299196"/>
                  </a:lnTo>
                  <a:lnTo>
                    <a:pt x="925675" y="1294492"/>
                  </a:lnTo>
                  <a:lnTo>
                    <a:pt x="867868" y="1287991"/>
                  </a:lnTo>
                  <a:lnTo>
                    <a:pt x="811168" y="1279745"/>
                  </a:lnTo>
                  <a:lnTo>
                    <a:pt x="755660" y="1269802"/>
                  </a:lnTo>
                  <a:lnTo>
                    <a:pt x="701427" y="1258213"/>
                  </a:lnTo>
                  <a:lnTo>
                    <a:pt x="648555" y="1245027"/>
                  </a:lnTo>
                  <a:lnTo>
                    <a:pt x="597127" y="1230294"/>
                  </a:lnTo>
                  <a:lnTo>
                    <a:pt x="547228" y="1214063"/>
                  </a:lnTo>
                  <a:lnTo>
                    <a:pt x="498942" y="1196384"/>
                  </a:lnTo>
                  <a:lnTo>
                    <a:pt x="452353" y="1177308"/>
                  </a:lnTo>
                  <a:lnTo>
                    <a:pt x="407546" y="1156883"/>
                  </a:lnTo>
                  <a:lnTo>
                    <a:pt x="364604" y="1135159"/>
                  </a:lnTo>
                  <a:lnTo>
                    <a:pt x="323611" y="1112186"/>
                  </a:lnTo>
                  <a:lnTo>
                    <a:pt x="284653" y="1088014"/>
                  </a:lnTo>
                  <a:lnTo>
                    <a:pt x="247814" y="1062692"/>
                  </a:lnTo>
                  <a:lnTo>
                    <a:pt x="213177" y="1036271"/>
                  </a:lnTo>
                  <a:lnTo>
                    <a:pt x="180826" y="1008799"/>
                  </a:lnTo>
                  <a:lnTo>
                    <a:pt x="150847" y="980327"/>
                  </a:lnTo>
                  <a:lnTo>
                    <a:pt x="123323" y="950903"/>
                  </a:lnTo>
                  <a:lnTo>
                    <a:pt x="98339" y="920579"/>
                  </a:lnTo>
                  <a:lnTo>
                    <a:pt x="75979" y="889404"/>
                  </a:lnTo>
                  <a:lnTo>
                    <a:pt x="39467" y="824697"/>
                  </a:lnTo>
                  <a:lnTo>
                    <a:pt x="14460" y="757181"/>
                  </a:lnTo>
                  <a:lnTo>
                    <a:pt x="1634" y="687253"/>
                  </a:lnTo>
                  <a:lnTo>
                    <a:pt x="0" y="651510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742057" y="1767916"/>
            <a:ext cx="1308735" cy="454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Handwritten</a:t>
            </a:r>
            <a:r>
              <a:rPr dirty="0" sz="1400" spc="-9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757D34"/>
                </a:solidFill>
                <a:latin typeface="Arial"/>
                <a:cs typeface="Arial"/>
              </a:rPr>
              <a:t>text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reading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95042" y="3439921"/>
            <a:ext cx="2235200" cy="1330325"/>
            <a:chOff x="2495042" y="3439921"/>
            <a:chExt cx="2235200" cy="1330325"/>
          </a:xfrm>
        </p:grpSpPr>
        <p:sp>
          <p:nvSpPr>
            <p:cNvPr id="17" name="object 17"/>
            <p:cNvSpPr/>
            <p:nvPr/>
          </p:nvSpPr>
          <p:spPr>
            <a:xfrm>
              <a:off x="2507742" y="3452621"/>
              <a:ext cx="2209800" cy="1304925"/>
            </a:xfrm>
            <a:custGeom>
              <a:avLst/>
              <a:gdLst/>
              <a:ahLst/>
              <a:cxnLst/>
              <a:rect l="l" t="t" r="r" b="b"/>
              <a:pathLst>
                <a:path w="2209800" h="1304925">
                  <a:moveTo>
                    <a:pt x="1104899" y="0"/>
                  </a:moveTo>
                  <a:lnTo>
                    <a:pt x="1044275" y="964"/>
                  </a:lnTo>
                  <a:lnTo>
                    <a:pt x="984506" y="3826"/>
                  </a:lnTo>
                  <a:lnTo>
                    <a:pt x="925675" y="8535"/>
                  </a:lnTo>
                  <a:lnTo>
                    <a:pt x="867868" y="15041"/>
                  </a:lnTo>
                  <a:lnTo>
                    <a:pt x="811168" y="23295"/>
                  </a:lnTo>
                  <a:lnTo>
                    <a:pt x="755660" y="33247"/>
                  </a:lnTo>
                  <a:lnTo>
                    <a:pt x="701427" y="44847"/>
                  </a:lnTo>
                  <a:lnTo>
                    <a:pt x="648555" y="58046"/>
                  </a:lnTo>
                  <a:lnTo>
                    <a:pt x="597127" y="72794"/>
                  </a:lnTo>
                  <a:lnTo>
                    <a:pt x="547228" y="89041"/>
                  </a:lnTo>
                  <a:lnTo>
                    <a:pt x="498942" y="106737"/>
                  </a:lnTo>
                  <a:lnTo>
                    <a:pt x="452353" y="125833"/>
                  </a:lnTo>
                  <a:lnTo>
                    <a:pt x="407546" y="146279"/>
                  </a:lnTo>
                  <a:lnTo>
                    <a:pt x="364604" y="168026"/>
                  </a:lnTo>
                  <a:lnTo>
                    <a:pt x="323611" y="191023"/>
                  </a:lnTo>
                  <a:lnTo>
                    <a:pt x="284653" y="215222"/>
                  </a:lnTo>
                  <a:lnTo>
                    <a:pt x="247814" y="240571"/>
                  </a:lnTo>
                  <a:lnTo>
                    <a:pt x="213177" y="267023"/>
                  </a:lnTo>
                  <a:lnTo>
                    <a:pt x="180826" y="294526"/>
                  </a:lnTo>
                  <a:lnTo>
                    <a:pt x="150847" y="323031"/>
                  </a:lnTo>
                  <a:lnTo>
                    <a:pt x="123323" y="352489"/>
                  </a:lnTo>
                  <a:lnTo>
                    <a:pt x="98339" y="382850"/>
                  </a:lnTo>
                  <a:lnTo>
                    <a:pt x="75979" y="414063"/>
                  </a:lnTo>
                  <a:lnTo>
                    <a:pt x="39467" y="478851"/>
                  </a:lnTo>
                  <a:lnTo>
                    <a:pt x="14460" y="546455"/>
                  </a:lnTo>
                  <a:lnTo>
                    <a:pt x="1634" y="616478"/>
                  </a:lnTo>
                  <a:lnTo>
                    <a:pt x="0" y="652271"/>
                  </a:lnTo>
                  <a:lnTo>
                    <a:pt x="1634" y="688059"/>
                  </a:lnTo>
                  <a:lnTo>
                    <a:pt x="14460" y="758072"/>
                  </a:lnTo>
                  <a:lnTo>
                    <a:pt x="39467" y="825670"/>
                  </a:lnTo>
                  <a:lnTo>
                    <a:pt x="75979" y="890454"/>
                  </a:lnTo>
                  <a:lnTo>
                    <a:pt x="98339" y="921666"/>
                  </a:lnTo>
                  <a:lnTo>
                    <a:pt x="123323" y="952026"/>
                  </a:lnTo>
                  <a:lnTo>
                    <a:pt x="150847" y="981484"/>
                  </a:lnTo>
                  <a:lnTo>
                    <a:pt x="180826" y="1009989"/>
                  </a:lnTo>
                  <a:lnTo>
                    <a:pt x="213177" y="1037493"/>
                  </a:lnTo>
                  <a:lnTo>
                    <a:pt x="247814" y="1063945"/>
                  </a:lnTo>
                  <a:lnTo>
                    <a:pt x="284653" y="1089296"/>
                  </a:lnTo>
                  <a:lnTo>
                    <a:pt x="323611" y="1113496"/>
                  </a:lnTo>
                  <a:lnTo>
                    <a:pt x="364604" y="1136495"/>
                  </a:lnTo>
                  <a:lnTo>
                    <a:pt x="407546" y="1158243"/>
                  </a:lnTo>
                  <a:lnTo>
                    <a:pt x="452353" y="1178692"/>
                  </a:lnTo>
                  <a:lnTo>
                    <a:pt x="498942" y="1197790"/>
                  </a:lnTo>
                  <a:lnTo>
                    <a:pt x="547228" y="1215488"/>
                  </a:lnTo>
                  <a:lnTo>
                    <a:pt x="597127" y="1231737"/>
                  </a:lnTo>
                  <a:lnTo>
                    <a:pt x="648555" y="1246487"/>
                  </a:lnTo>
                  <a:lnTo>
                    <a:pt x="701427" y="1259688"/>
                  </a:lnTo>
                  <a:lnTo>
                    <a:pt x="755660" y="1271290"/>
                  </a:lnTo>
                  <a:lnTo>
                    <a:pt x="811168" y="1281243"/>
                  </a:lnTo>
                  <a:lnTo>
                    <a:pt x="867868" y="1289499"/>
                  </a:lnTo>
                  <a:lnTo>
                    <a:pt x="925675" y="1296006"/>
                  </a:lnTo>
                  <a:lnTo>
                    <a:pt x="984506" y="1300716"/>
                  </a:lnTo>
                  <a:lnTo>
                    <a:pt x="1044275" y="1303578"/>
                  </a:lnTo>
                  <a:lnTo>
                    <a:pt x="1104899" y="1304543"/>
                  </a:lnTo>
                  <a:lnTo>
                    <a:pt x="1165524" y="1303578"/>
                  </a:lnTo>
                  <a:lnTo>
                    <a:pt x="1225293" y="1300716"/>
                  </a:lnTo>
                  <a:lnTo>
                    <a:pt x="1284124" y="1296006"/>
                  </a:lnTo>
                  <a:lnTo>
                    <a:pt x="1341931" y="1289499"/>
                  </a:lnTo>
                  <a:lnTo>
                    <a:pt x="1398631" y="1281243"/>
                  </a:lnTo>
                  <a:lnTo>
                    <a:pt x="1454139" y="1271290"/>
                  </a:lnTo>
                  <a:lnTo>
                    <a:pt x="1508372" y="1259688"/>
                  </a:lnTo>
                  <a:lnTo>
                    <a:pt x="1561244" y="1246487"/>
                  </a:lnTo>
                  <a:lnTo>
                    <a:pt x="1612672" y="1231737"/>
                  </a:lnTo>
                  <a:lnTo>
                    <a:pt x="1662571" y="1215488"/>
                  </a:lnTo>
                  <a:lnTo>
                    <a:pt x="1710857" y="1197790"/>
                  </a:lnTo>
                  <a:lnTo>
                    <a:pt x="1757446" y="1178692"/>
                  </a:lnTo>
                  <a:lnTo>
                    <a:pt x="1802253" y="1158243"/>
                  </a:lnTo>
                  <a:lnTo>
                    <a:pt x="1845195" y="1136495"/>
                  </a:lnTo>
                  <a:lnTo>
                    <a:pt x="1886188" y="1113496"/>
                  </a:lnTo>
                  <a:lnTo>
                    <a:pt x="1925146" y="1089296"/>
                  </a:lnTo>
                  <a:lnTo>
                    <a:pt x="1961985" y="1063945"/>
                  </a:lnTo>
                  <a:lnTo>
                    <a:pt x="1996622" y="1037493"/>
                  </a:lnTo>
                  <a:lnTo>
                    <a:pt x="2028973" y="1009989"/>
                  </a:lnTo>
                  <a:lnTo>
                    <a:pt x="2058952" y="981484"/>
                  </a:lnTo>
                  <a:lnTo>
                    <a:pt x="2086476" y="952026"/>
                  </a:lnTo>
                  <a:lnTo>
                    <a:pt x="2111460" y="921666"/>
                  </a:lnTo>
                  <a:lnTo>
                    <a:pt x="2133820" y="890454"/>
                  </a:lnTo>
                  <a:lnTo>
                    <a:pt x="2170332" y="825670"/>
                  </a:lnTo>
                  <a:lnTo>
                    <a:pt x="2195339" y="758072"/>
                  </a:lnTo>
                  <a:lnTo>
                    <a:pt x="2208165" y="688059"/>
                  </a:lnTo>
                  <a:lnTo>
                    <a:pt x="2209799" y="652271"/>
                  </a:lnTo>
                  <a:lnTo>
                    <a:pt x="2208165" y="616478"/>
                  </a:lnTo>
                  <a:lnTo>
                    <a:pt x="2195339" y="546455"/>
                  </a:lnTo>
                  <a:lnTo>
                    <a:pt x="2170332" y="478851"/>
                  </a:lnTo>
                  <a:lnTo>
                    <a:pt x="2133820" y="414063"/>
                  </a:lnTo>
                  <a:lnTo>
                    <a:pt x="2111460" y="382850"/>
                  </a:lnTo>
                  <a:lnTo>
                    <a:pt x="2086476" y="352489"/>
                  </a:lnTo>
                  <a:lnTo>
                    <a:pt x="2058952" y="323031"/>
                  </a:lnTo>
                  <a:lnTo>
                    <a:pt x="2028973" y="294526"/>
                  </a:lnTo>
                  <a:lnTo>
                    <a:pt x="1996622" y="267023"/>
                  </a:lnTo>
                  <a:lnTo>
                    <a:pt x="1961985" y="240571"/>
                  </a:lnTo>
                  <a:lnTo>
                    <a:pt x="1925146" y="215222"/>
                  </a:lnTo>
                  <a:lnTo>
                    <a:pt x="1886188" y="191023"/>
                  </a:lnTo>
                  <a:lnTo>
                    <a:pt x="1845195" y="168026"/>
                  </a:lnTo>
                  <a:lnTo>
                    <a:pt x="1802253" y="146279"/>
                  </a:lnTo>
                  <a:lnTo>
                    <a:pt x="1757446" y="125833"/>
                  </a:lnTo>
                  <a:lnTo>
                    <a:pt x="1710857" y="106737"/>
                  </a:lnTo>
                  <a:lnTo>
                    <a:pt x="1662571" y="89041"/>
                  </a:lnTo>
                  <a:lnTo>
                    <a:pt x="1612672" y="72794"/>
                  </a:lnTo>
                  <a:lnTo>
                    <a:pt x="1561244" y="58046"/>
                  </a:lnTo>
                  <a:lnTo>
                    <a:pt x="1508372" y="44847"/>
                  </a:lnTo>
                  <a:lnTo>
                    <a:pt x="1454139" y="33247"/>
                  </a:lnTo>
                  <a:lnTo>
                    <a:pt x="1398631" y="23295"/>
                  </a:lnTo>
                  <a:lnTo>
                    <a:pt x="1341931" y="15041"/>
                  </a:lnTo>
                  <a:lnTo>
                    <a:pt x="1284124" y="8535"/>
                  </a:lnTo>
                  <a:lnTo>
                    <a:pt x="1225293" y="3826"/>
                  </a:lnTo>
                  <a:lnTo>
                    <a:pt x="1165524" y="964"/>
                  </a:lnTo>
                  <a:lnTo>
                    <a:pt x="1104899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507742" y="3452621"/>
              <a:ext cx="2209800" cy="1304925"/>
            </a:xfrm>
            <a:custGeom>
              <a:avLst/>
              <a:gdLst/>
              <a:ahLst/>
              <a:cxnLst/>
              <a:rect l="l" t="t" r="r" b="b"/>
              <a:pathLst>
                <a:path w="2209800" h="1304925">
                  <a:moveTo>
                    <a:pt x="0" y="652271"/>
                  </a:moveTo>
                  <a:lnTo>
                    <a:pt x="6483" y="581189"/>
                  </a:lnTo>
                  <a:lnTo>
                    <a:pt x="25483" y="512326"/>
                  </a:lnTo>
                  <a:lnTo>
                    <a:pt x="56327" y="446080"/>
                  </a:lnTo>
                  <a:lnTo>
                    <a:pt x="98339" y="382850"/>
                  </a:lnTo>
                  <a:lnTo>
                    <a:pt x="123323" y="352489"/>
                  </a:lnTo>
                  <a:lnTo>
                    <a:pt x="150847" y="323031"/>
                  </a:lnTo>
                  <a:lnTo>
                    <a:pt x="180826" y="294526"/>
                  </a:lnTo>
                  <a:lnTo>
                    <a:pt x="213177" y="267023"/>
                  </a:lnTo>
                  <a:lnTo>
                    <a:pt x="247814" y="240571"/>
                  </a:lnTo>
                  <a:lnTo>
                    <a:pt x="284653" y="215222"/>
                  </a:lnTo>
                  <a:lnTo>
                    <a:pt x="323611" y="191023"/>
                  </a:lnTo>
                  <a:lnTo>
                    <a:pt x="364604" y="168026"/>
                  </a:lnTo>
                  <a:lnTo>
                    <a:pt x="407546" y="146279"/>
                  </a:lnTo>
                  <a:lnTo>
                    <a:pt x="452353" y="125833"/>
                  </a:lnTo>
                  <a:lnTo>
                    <a:pt x="498942" y="106737"/>
                  </a:lnTo>
                  <a:lnTo>
                    <a:pt x="547228" y="89041"/>
                  </a:lnTo>
                  <a:lnTo>
                    <a:pt x="597127" y="72794"/>
                  </a:lnTo>
                  <a:lnTo>
                    <a:pt x="648555" y="58046"/>
                  </a:lnTo>
                  <a:lnTo>
                    <a:pt x="701427" y="44847"/>
                  </a:lnTo>
                  <a:lnTo>
                    <a:pt x="755660" y="33247"/>
                  </a:lnTo>
                  <a:lnTo>
                    <a:pt x="811168" y="23295"/>
                  </a:lnTo>
                  <a:lnTo>
                    <a:pt x="867868" y="15041"/>
                  </a:lnTo>
                  <a:lnTo>
                    <a:pt x="925675" y="8535"/>
                  </a:lnTo>
                  <a:lnTo>
                    <a:pt x="984506" y="3826"/>
                  </a:lnTo>
                  <a:lnTo>
                    <a:pt x="1044275" y="964"/>
                  </a:lnTo>
                  <a:lnTo>
                    <a:pt x="1104899" y="0"/>
                  </a:lnTo>
                  <a:lnTo>
                    <a:pt x="1165524" y="964"/>
                  </a:lnTo>
                  <a:lnTo>
                    <a:pt x="1225293" y="3826"/>
                  </a:lnTo>
                  <a:lnTo>
                    <a:pt x="1284124" y="8535"/>
                  </a:lnTo>
                  <a:lnTo>
                    <a:pt x="1341931" y="15041"/>
                  </a:lnTo>
                  <a:lnTo>
                    <a:pt x="1398631" y="23295"/>
                  </a:lnTo>
                  <a:lnTo>
                    <a:pt x="1454139" y="33247"/>
                  </a:lnTo>
                  <a:lnTo>
                    <a:pt x="1508372" y="44847"/>
                  </a:lnTo>
                  <a:lnTo>
                    <a:pt x="1561244" y="58046"/>
                  </a:lnTo>
                  <a:lnTo>
                    <a:pt x="1612672" y="72794"/>
                  </a:lnTo>
                  <a:lnTo>
                    <a:pt x="1662571" y="89041"/>
                  </a:lnTo>
                  <a:lnTo>
                    <a:pt x="1710857" y="106737"/>
                  </a:lnTo>
                  <a:lnTo>
                    <a:pt x="1757446" y="125833"/>
                  </a:lnTo>
                  <a:lnTo>
                    <a:pt x="1802253" y="146279"/>
                  </a:lnTo>
                  <a:lnTo>
                    <a:pt x="1845195" y="168026"/>
                  </a:lnTo>
                  <a:lnTo>
                    <a:pt x="1886188" y="191023"/>
                  </a:lnTo>
                  <a:lnTo>
                    <a:pt x="1925146" y="215222"/>
                  </a:lnTo>
                  <a:lnTo>
                    <a:pt x="1961985" y="240571"/>
                  </a:lnTo>
                  <a:lnTo>
                    <a:pt x="1996622" y="267023"/>
                  </a:lnTo>
                  <a:lnTo>
                    <a:pt x="2028973" y="294526"/>
                  </a:lnTo>
                  <a:lnTo>
                    <a:pt x="2058952" y="323031"/>
                  </a:lnTo>
                  <a:lnTo>
                    <a:pt x="2086476" y="352489"/>
                  </a:lnTo>
                  <a:lnTo>
                    <a:pt x="2111460" y="382850"/>
                  </a:lnTo>
                  <a:lnTo>
                    <a:pt x="2133820" y="414063"/>
                  </a:lnTo>
                  <a:lnTo>
                    <a:pt x="2170332" y="478851"/>
                  </a:lnTo>
                  <a:lnTo>
                    <a:pt x="2195339" y="546455"/>
                  </a:lnTo>
                  <a:lnTo>
                    <a:pt x="2208165" y="616478"/>
                  </a:lnTo>
                  <a:lnTo>
                    <a:pt x="2209799" y="652271"/>
                  </a:lnTo>
                  <a:lnTo>
                    <a:pt x="2208165" y="688059"/>
                  </a:lnTo>
                  <a:lnTo>
                    <a:pt x="2195339" y="758072"/>
                  </a:lnTo>
                  <a:lnTo>
                    <a:pt x="2170332" y="825670"/>
                  </a:lnTo>
                  <a:lnTo>
                    <a:pt x="2133820" y="890454"/>
                  </a:lnTo>
                  <a:lnTo>
                    <a:pt x="2111460" y="921666"/>
                  </a:lnTo>
                  <a:lnTo>
                    <a:pt x="2086476" y="952026"/>
                  </a:lnTo>
                  <a:lnTo>
                    <a:pt x="2058952" y="981484"/>
                  </a:lnTo>
                  <a:lnTo>
                    <a:pt x="2028973" y="1009989"/>
                  </a:lnTo>
                  <a:lnTo>
                    <a:pt x="1996622" y="1037493"/>
                  </a:lnTo>
                  <a:lnTo>
                    <a:pt x="1961985" y="1063945"/>
                  </a:lnTo>
                  <a:lnTo>
                    <a:pt x="1925146" y="1089296"/>
                  </a:lnTo>
                  <a:lnTo>
                    <a:pt x="1886188" y="1113496"/>
                  </a:lnTo>
                  <a:lnTo>
                    <a:pt x="1845195" y="1136495"/>
                  </a:lnTo>
                  <a:lnTo>
                    <a:pt x="1802253" y="1158243"/>
                  </a:lnTo>
                  <a:lnTo>
                    <a:pt x="1757446" y="1178692"/>
                  </a:lnTo>
                  <a:lnTo>
                    <a:pt x="1710857" y="1197790"/>
                  </a:lnTo>
                  <a:lnTo>
                    <a:pt x="1662571" y="1215488"/>
                  </a:lnTo>
                  <a:lnTo>
                    <a:pt x="1612672" y="1231737"/>
                  </a:lnTo>
                  <a:lnTo>
                    <a:pt x="1561244" y="1246487"/>
                  </a:lnTo>
                  <a:lnTo>
                    <a:pt x="1508372" y="1259688"/>
                  </a:lnTo>
                  <a:lnTo>
                    <a:pt x="1454139" y="1271290"/>
                  </a:lnTo>
                  <a:lnTo>
                    <a:pt x="1398631" y="1281243"/>
                  </a:lnTo>
                  <a:lnTo>
                    <a:pt x="1341931" y="1289499"/>
                  </a:lnTo>
                  <a:lnTo>
                    <a:pt x="1284124" y="1296006"/>
                  </a:lnTo>
                  <a:lnTo>
                    <a:pt x="1225293" y="1300716"/>
                  </a:lnTo>
                  <a:lnTo>
                    <a:pt x="1165524" y="1303578"/>
                  </a:lnTo>
                  <a:lnTo>
                    <a:pt x="1104899" y="1304543"/>
                  </a:lnTo>
                  <a:lnTo>
                    <a:pt x="1044275" y="1303578"/>
                  </a:lnTo>
                  <a:lnTo>
                    <a:pt x="984506" y="1300716"/>
                  </a:lnTo>
                  <a:lnTo>
                    <a:pt x="925675" y="1296006"/>
                  </a:lnTo>
                  <a:lnTo>
                    <a:pt x="867868" y="1289499"/>
                  </a:lnTo>
                  <a:lnTo>
                    <a:pt x="811168" y="1281243"/>
                  </a:lnTo>
                  <a:lnTo>
                    <a:pt x="755660" y="1271290"/>
                  </a:lnTo>
                  <a:lnTo>
                    <a:pt x="701427" y="1259688"/>
                  </a:lnTo>
                  <a:lnTo>
                    <a:pt x="648555" y="1246487"/>
                  </a:lnTo>
                  <a:lnTo>
                    <a:pt x="597127" y="1231737"/>
                  </a:lnTo>
                  <a:lnTo>
                    <a:pt x="547228" y="1215488"/>
                  </a:lnTo>
                  <a:lnTo>
                    <a:pt x="498942" y="1197790"/>
                  </a:lnTo>
                  <a:lnTo>
                    <a:pt x="452353" y="1178692"/>
                  </a:lnTo>
                  <a:lnTo>
                    <a:pt x="407546" y="1158243"/>
                  </a:lnTo>
                  <a:lnTo>
                    <a:pt x="364604" y="1136495"/>
                  </a:lnTo>
                  <a:lnTo>
                    <a:pt x="323611" y="1113496"/>
                  </a:lnTo>
                  <a:lnTo>
                    <a:pt x="284653" y="1089296"/>
                  </a:lnTo>
                  <a:lnTo>
                    <a:pt x="247814" y="1063945"/>
                  </a:lnTo>
                  <a:lnTo>
                    <a:pt x="213177" y="1037493"/>
                  </a:lnTo>
                  <a:lnTo>
                    <a:pt x="180826" y="1009989"/>
                  </a:lnTo>
                  <a:lnTo>
                    <a:pt x="150847" y="981484"/>
                  </a:lnTo>
                  <a:lnTo>
                    <a:pt x="123323" y="952026"/>
                  </a:lnTo>
                  <a:lnTo>
                    <a:pt x="98339" y="921666"/>
                  </a:lnTo>
                  <a:lnTo>
                    <a:pt x="75979" y="890454"/>
                  </a:lnTo>
                  <a:lnTo>
                    <a:pt x="39467" y="825670"/>
                  </a:lnTo>
                  <a:lnTo>
                    <a:pt x="14460" y="758072"/>
                  </a:lnTo>
                  <a:lnTo>
                    <a:pt x="1634" y="688059"/>
                  </a:lnTo>
                  <a:lnTo>
                    <a:pt x="0" y="652271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909697" y="3765600"/>
            <a:ext cx="139446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Mathematics  equation read  </a:t>
            </a:r>
            <a:r>
              <a:rPr dirty="0" sz="1400" spc="-5">
                <a:solidFill>
                  <a:srgbClr val="757D34"/>
                </a:solidFill>
                <a:latin typeface="Arial"/>
                <a:cs typeface="Arial"/>
              </a:rPr>
              <a:t>mathematics</a:t>
            </a:r>
            <a:r>
              <a:rPr dirty="0" sz="1400" spc="-90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757D34"/>
                </a:solidFill>
                <a:latin typeface="Arial"/>
                <a:cs typeface="Arial"/>
              </a:rPr>
              <a:t>way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2834639"/>
            <a:ext cx="1827275" cy="2308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74392" y="4931662"/>
            <a:ext cx="1923287" cy="203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377690" y="4921402"/>
            <a:ext cx="8978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65">
                <a:solidFill>
                  <a:srgbClr val="757D34"/>
                </a:solidFill>
                <a:latin typeface="Arial"/>
                <a:cs typeface="Arial"/>
              </a:rPr>
              <a:t>IT19117492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06744" y="4921402"/>
            <a:ext cx="12382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Prabash</a:t>
            </a:r>
            <a:r>
              <a:rPr dirty="0" sz="1400" spc="-18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57D34"/>
                </a:solidFill>
                <a:latin typeface="Arial"/>
                <a:cs typeface="Arial"/>
              </a:rPr>
              <a:t>K.V.A.S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35797" y="4921402"/>
            <a:ext cx="8261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20139"/>
            <a:ext cx="5753735" cy="4023360"/>
          </a:xfrm>
          <a:custGeom>
            <a:avLst/>
            <a:gdLst/>
            <a:ahLst/>
            <a:cxnLst/>
            <a:rect l="l" t="t" r="r" b="b"/>
            <a:pathLst>
              <a:path w="5753735" h="4023360">
                <a:moveTo>
                  <a:pt x="0" y="0"/>
                </a:moveTo>
                <a:lnTo>
                  <a:pt x="0" y="4023325"/>
                </a:lnTo>
                <a:lnTo>
                  <a:pt x="5663311" y="4023325"/>
                </a:lnTo>
                <a:lnTo>
                  <a:pt x="5674943" y="3974429"/>
                </a:lnTo>
                <a:lnTo>
                  <a:pt x="5685857" y="3925357"/>
                </a:lnTo>
                <a:lnTo>
                  <a:pt x="5696033" y="3876129"/>
                </a:lnTo>
                <a:lnTo>
                  <a:pt x="5705452" y="3826765"/>
                </a:lnTo>
                <a:lnTo>
                  <a:pt x="5714091" y="3777284"/>
                </a:lnTo>
                <a:lnTo>
                  <a:pt x="5721933" y="3727707"/>
                </a:lnTo>
                <a:lnTo>
                  <a:pt x="5728956" y="3678052"/>
                </a:lnTo>
                <a:lnTo>
                  <a:pt x="5735140" y="3628340"/>
                </a:lnTo>
                <a:lnTo>
                  <a:pt x="5740465" y="3578590"/>
                </a:lnTo>
                <a:lnTo>
                  <a:pt x="5744911" y="3528823"/>
                </a:lnTo>
                <a:lnTo>
                  <a:pt x="5748457" y="3479057"/>
                </a:lnTo>
                <a:lnTo>
                  <a:pt x="5751085" y="3429312"/>
                </a:lnTo>
                <a:lnTo>
                  <a:pt x="5752772" y="3379609"/>
                </a:lnTo>
                <a:lnTo>
                  <a:pt x="5753500" y="3329966"/>
                </a:lnTo>
                <a:lnTo>
                  <a:pt x="5753248" y="3280405"/>
                </a:lnTo>
                <a:lnTo>
                  <a:pt x="5751996" y="3230943"/>
                </a:lnTo>
                <a:lnTo>
                  <a:pt x="5749724" y="3181602"/>
                </a:lnTo>
                <a:lnTo>
                  <a:pt x="5746411" y="3132400"/>
                </a:lnTo>
                <a:lnTo>
                  <a:pt x="5742037" y="3083358"/>
                </a:lnTo>
                <a:lnTo>
                  <a:pt x="5736583" y="3034495"/>
                </a:lnTo>
                <a:lnTo>
                  <a:pt x="5730028" y="2985831"/>
                </a:lnTo>
                <a:lnTo>
                  <a:pt x="5722352" y="2937386"/>
                </a:lnTo>
                <a:lnTo>
                  <a:pt x="5713534" y="2889179"/>
                </a:lnTo>
                <a:lnTo>
                  <a:pt x="5703555" y="2841230"/>
                </a:lnTo>
                <a:lnTo>
                  <a:pt x="5692395" y="2793559"/>
                </a:lnTo>
                <a:lnTo>
                  <a:pt x="5680033" y="2746185"/>
                </a:lnTo>
                <a:lnTo>
                  <a:pt x="5666449" y="2699129"/>
                </a:lnTo>
                <a:lnTo>
                  <a:pt x="5651623" y="2652410"/>
                </a:lnTo>
                <a:lnTo>
                  <a:pt x="5635534" y="2606047"/>
                </a:lnTo>
                <a:lnTo>
                  <a:pt x="5618163" y="2560060"/>
                </a:lnTo>
                <a:lnTo>
                  <a:pt x="5599490" y="2514470"/>
                </a:lnTo>
                <a:lnTo>
                  <a:pt x="5579494" y="2469295"/>
                </a:lnTo>
                <a:lnTo>
                  <a:pt x="5558155" y="2424557"/>
                </a:lnTo>
                <a:lnTo>
                  <a:pt x="5535844" y="2381178"/>
                </a:lnTo>
                <a:lnTo>
                  <a:pt x="5512262" y="2338517"/>
                </a:lnTo>
                <a:lnTo>
                  <a:pt x="5487438" y="2296595"/>
                </a:lnTo>
                <a:lnTo>
                  <a:pt x="5461404" y="2255433"/>
                </a:lnTo>
                <a:lnTo>
                  <a:pt x="5434191" y="2215053"/>
                </a:lnTo>
                <a:lnTo>
                  <a:pt x="5405829" y="2175476"/>
                </a:lnTo>
                <a:lnTo>
                  <a:pt x="5376349" y="2136724"/>
                </a:lnTo>
                <a:lnTo>
                  <a:pt x="5345783" y="2098818"/>
                </a:lnTo>
                <a:lnTo>
                  <a:pt x="5314160" y="2061779"/>
                </a:lnTo>
                <a:lnTo>
                  <a:pt x="5281512" y="2025629"/>
                </a:lnTo>
                <a:lnTo>
                  <a:pt x="5247871" y="1990390"/>
                </a:lnTo>
                <a:lnTo>
                  <a:pt x="5213265" y="1956082"/>
                </a:lnTo>
                <a:lnTo>
                  <a:pt x="5177727" y="1922727"/>
                </a:lnTo>
                <a:lnTo>
                  <a:pt x="5141288" y="1890347"/>
                </a:lnTo>
                <a:lnTo>
                  <a:pt x="5103978" y="1858962"/>
                </a:lnTo>
                <a:lnTo>
                  <a:pt x="5065828" y="1828595"/>
                </a:lnTo>
                <a:lnTo>
                  <a:pt x="5026868" y="1799267"/>
                </a:lnTo>
                <a:lnTo>
                  <a:pt x="4987131" y="1770999"/>
                </a:lnTo>
                <a:lnTo>
                  <a:pt x="4946647" y="1743812"/>
                </a:lnTo>
                <a:lnTo>
                  <a:pt x="4905445" y="1717728"/>
                </a:lnTo>
                <a:lnTo>
                  <a:pt x="4863559" y="1692769"/>
                </a:lnTo>
                <a:lnTo>
                  <a:pt x="4821017" y="1668956"/>
                </a:lnTo>
                <a:lnTo>
                  <a:pt x="4777852" y="1646309"/>
                </a:lnTo>
                <a:lnTo>
                  <a:pt x="4734094" y="1624852"/>
                </a:lnTo>
                <a:lnTo>
                  <a:pt x="4689774" y="1604604"/>
                </a:lnTo>
                <a:lnTo>
                  <a:pt x="4644923" y="1585588"/>
                </a:lnTo>
                <a:lnTo>
                  <a:pt x="4599571" y="1567824"/>
                </a:lnTo>
                <a:lnTo>
                  <a:pt x="4553750" y="1551335"/>
                </a:lnTo>
                <a:lnTo>
                  <a:pt x="4507490" y="1536142"/>
                </a:lnTo>
                <a:lnTo>
                  <a:pt x="4460822" y="1522266"/>
                </a:lnTo>
                <a:lnTo>
                  <a:pt x="4413777" y="1509728"/>
                </a:lnTo>
                <a:lnTo>
                  <a:pt x="4366387" y="1498550"/>
                </a:lnTo>
                <a:lnTo>
                  <a:pt x="4318681" y="1488753"/>
                </a:lnTo>
                <a:lnTo>
                  <a:pt x="4270691" y="1480359"/>
                </a:lnTo>
                <a:lnTo>
                  <a:pt x="4222448" y="1473390"/>
                </a:lnTo>
                <a:lnTo>
                  <a:pt x="4173982" y="1467866"/>
                </a:lnTo>
                <a:lnTo>
                  <a:pt x="4128478" y="1463905"/>
                </a:lnTo>
                <a:lnTo>
                  <a:pt x="4083034" y="1461135"/>
                </a:lnTo>
                <a:lnTo>
                  <a:pt x="4037661" y="1459507"/>
                </a:lnTo>
                <a:lnTo>
                  <a:pt x="3992372" y="1458976"/>
                </a:lnTo>
                <a:lnTo>
                  <a:pt x="3942525" y="1459612"/>
                </a:lnTo>
                <a:lnTo>
                  <a:pt x="3892785" y="1461490"/>
                </a:lnTo>
                <a:lnTo>
                  <a:pt x="3843147" y="1464563"/>
                </a:lnTo>
                <a:lnTo>
                  <a:pt x="3793609" y="1468784"/>
                </a:lnTo>
                <a:lnTo>
                  <a:pt x="3744168" y="1474107"/>
                </a:lnTo>
                <a:lnTo>
                  <a:pt x="3694820" y="1480486"/>
                </a:lnTo>
                <a:lnTo>
                  <a:pt x="3645564" y="1487872"/>
                </a:lnTo>
                <a:lnTo>
                  <a:pt x="3596396" y="1496221"/>
                </a:lnTo>
                <a:lnTo>
                  <a:pt x="3547312" y="1505485"/>
                </a:lnTo>
                <a:lnTo>
                  <a:pt x="3498311" y="1515618"/>
                </a:lnTo>
                <a:lnTo>
                  <a:pt x="3449389" y="1526573"/>
                </a:lnTo>
                <a:lnTo>
                  <a:pt x="3400542" y="1538303"/>
                </a:lnTo>
                <a:lnTo>
                  <a:pt x="3351769" y="1550763"/>
                </a:lnTo>
                <a:lnTo>
                  <a:pt x="3303066" y="1563904"/>
                </a:lnTo>
                <a:lnTo>
                  <a:pt x="3254431" y="1577682"/>
                </a:lnTo>
                <a:lnTo>
                  <a:pt x="3205859" y="1592048"/>
                </a:lnTo>
                <a:lnTo>
                  <a:pt x="3157349" y="1606956"/>
                </a:lnTo>
                <a:lnTo>
                  <a:pt x="3108896" y="1622361"/>
                </a:lnTo>
                <a:lnTo>
                  <a:pt x="3060499" y="1638215"/>
                </a:lnTo>
                <a:lnTo>
                  <a:pt x="3012155" y="1654471"/>
                </a:lnTo>
                <a:lnTo>
                  <a:pt x="2963860" y="1671083"/>
                </a:lnTo>
                <a:lnTo>
                  <a:pt x="2915611" y="1688005"/>
                </a:lnTo>
                <a:lnTo>
                  <a:pt x="2867405" y="1705189"/>
                </a:lnTo>
                <a:lnTo>
                  <a:pt x="2771112" y="1740160"/>
                </a:lnTo>
                <a:lnTo>
                  <a:pt x="2435017" y="1863982"/>
                </a:lnTo>
                <a:lnTo>
                  <a:pt x="2339157" y="1898228"/>
                </a:lnTo>
                <a:lnTo>
                  <a:pt x="2291240" y="1914930"/>
                </a:lnTo>
                <a:lnTo>
                  <a:pt x="2243328" y="1931289"/>
                </a:lnTo>
                <a:lnTo>
                  <a:pt x="2196336" y="1946851"/>
                </a:lnTo>
                <a:lnTo>
                  <a:pt x="2148975" y="1961885"/>
                </a:lnTo>
                <a:lnTo>
                  <a:pt x="2101285" y="1976189"/>
                </a:lnTo>
                <a:lnTo>
                  <a:pt x="2053306" y="1989563"/>
                </a:lnTo>
                <a:lnTo>
                  <a:pt x="2005077" y="2001806"/>
                </a:lnTo>
                <a:lnTo>
                  <a:pt x="1956640" y="2012717"/>
                </a:lnTo>
                <a:lnTo>
                  <a:pt x="1908034" y="2022095"/>
                </a:lnTo>
                <a:lnTo>
                  <a:pt x="1859299" y="2029738"/>
                </a:lnTo>
                <a:lnTo>
                  <a:pt x="1810475" y="2035447"/>
                </a:lnTo>
                <a:lnTo>
                  <a:pt x="1761603" y="2039019"/>
                </a:lnTo>
                <a:lnTo>
                  <a:pt x="1712722" y="2040255"/>
                </a:lnTo>
                <a:lnTo>
                  <a:pt x="1676741" y="2039552"/>
                </a:lnTo>
                <a:lnTo>
                  <a:pt x="1604923" y="2033718"/>
                </a:lnTo>
                <a:lnTo>
                  <a:pt x="1522440" y="2018970"/>
                </a:lnTo>
                <a:lnTo>
                  <a:pt x="1476824" y="2006826"/>
                </a:lnTo>
                <a:lnTo>
                  <a:pt x="1432243" y="1992124"/>
                </a:lnTo>
                <a:lnTo>
                  <a:pt x="1388701" y="1974975"/>
                </a:lnTo>
                <a:lnTo>
                  <a:pt x="1346204" y="1955493"/>
                </a:lnTo>
                <a:lnTo>
                  <a:pt x="1304757" y="1933788"/>
                </a:lnTo>
                <a:lnTo>
                  <a:pt x="1264364" y="1909974"/>
                </a:lnTo>
                <a:lnTo>
                  <a:pt x="1225033" y="1884163"/>
                </a:lnTo>
                <a:lnTo>
                  <a:pt x="1186766" y="1856466"/>
                </a:lnTo>
                <a:lnTo>
                  <a:pt x="1149570" y="1826997"/>
                </a:lnTo>
                <a:lnTo>
                  <a:pt x="1113450" y="1795867"/>
                </a:lnTo>
                <a:lnTo>
                  <a:pt x="1078412" y="1763188"/>
                </a:lnTo>
                <a:lnTo>
                  <a:pt x="1044459" y="1729074"/>
                </a:lnTo>
                <a:lnTo>
                  <a:pt x="1011597" y="1693635"/>
                </a:lnTo>
                <a:lnTo>
                  <a:pt x="979832" y="1656984"/>
                </a:lnTo>
                <a:lnTo>
                  <a:pt x="949169" y="1619235"/>
                </a:lnTo>
                <a:lnTo>
                  <a:pt x="919613" y="1580497"/>
                </a:lnTo>
                <a:lnTo>
                  <a:pt x="891169" y="1540885"/>
                </a:lnTo>
                <a:lnTo>
                  <a:pt x="863842" y="1500510"/>
                </a:lnTo>
                <a:lnTo>
                  <a:pt x="837637" y="1459485"/>
                </a:lnTo>
                <a:lnTo>
                  <a:pt x="812560" y="1417921"/>
                </a:lnTo>
                <a:lnTo>
                  <a:pt x="788616" y="1375930"/>
                </a:lnTo>
                <a:lnTo>
                  <a:pt x="765810" y="1333627"/>
                </a:lnTo>
                <a:lnTo>
                  <a:pt x="743027" y="1289068"/>
                </a:lnTo>
                <a:lnTo>
                  <a:pt x="721013" y="1244126"/>
                </a:lnTo>
                <a:lnTo>
                  <a:pt x="699675" y="1198847"/>
                </a:lnTo>
                <a:lnTo>
                  <a:pt x="678923" y="1153280"/>
                </a:lnTo>
                <a:lnTo>
                  <a:pt x="658665" y="1107470"/>
                </a:lnTo>
                <a:lnTo>
                  <a:pt x="638808" y="1061464"/>
                </a:lnTo>
                <a:lnTo>
                  <a:pt x="619263" y="1015309"/>
                </a:lnTo>
                <a:lnTo>
                  <a:pt x="522989" y="783937"/>
                </a:lnTo>
                <a:lnTo>
                  <a:pt x="503384" y="737871"/>
                </a:lnTo>
                <a:lnTo>
                  <a:pt x="483448" y="691984"/>
                </a:lnTo>
                <a:lnTo>
                  <a:pt x="463091" y="646322"/>
                </a:lnTo>
                <a:lnTo>
                  <a:pt x="442220" y="600932"/>
                </a:lnTo>
                <a:lnTo>
                  <a:pt x="420743" y="555861"/>
                </a:lnTo>
                <a:lnTo>
                  <a:pt x="398570" y="511156"/>
                </a:lnTo>
                <a:lnTo>
                  <a:pt x="375609" y="466864"/>
                </a:lnTo>
                <a:lnTo>
                  <a:pt x="351767" y="423031"/>
                </a:lnTo>
                <a:lnTo>
                  <a:pt x="326955" y="379704"/>
                </a:lnTo>
                <a:lnTo>
                  <a:pt x="301079" y="336931"/>
                </a:lnTo>
                <a:lnTo>
                  <a:pt x="273886" y="294858"/>
                </a:lnTo>
                <a:lnTo>
                  <a:pt x="245013" y="253450"/>
                </a:lnTo>
                <a:lnTo>
                  <a:pt x="214507" y="212917"/>
                </a:lnTo>
                <a:lnTo>
                  <a:pt x="182421" y="173473"/>
                </a:lnTo>
                <a:lnTo>
                  <a:pt x="148802" y="135329"/>
                </a:lnTo>
                <a:lnTo>
                  <a:pt x="113701" y="98697"/>
                </a:lnTo>
                <a:lnTo>
                  <a:pt x="77167" y="63790"/>
                </a:lnTo>
                <a:lnTo>
                  <a:pt x="39250" y="30820"/>
                </a:lnTo>
                <a:lnTo>
                  <a:pt x="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36253" y="0"/>
            <a:ext cx="2774950" cy="871855"/>
            <a:chOff x="936253" y="0"/>
            <a:chExt cx="2774950" cy="871855"/>
          </a:xfrm>
        </p:grpSpPr>
        <p:sp>
          <p:nvSpPr>
            <p:cNvPr id="4" name="object 4"/>
            <p:cNvSpPr/>
            <p:nvPr/>
          </p:nvSpPr>
          <p:spPr>
            <a:xfrm>
              <a:off x="992849" y="0"/>
              <a:ext cx="2718435" cy="862965"/>
            </a:xfrm>
            <a:custGeom>
              <a:avLst/>
              <a:gdLst/>
              <a:ahLst/>
              <a:cxnLst/>
              <a:rect l="l" t="t" r="r" b="b"/>
              <a:pathLst>
                <a:path w="2718435" h="862965">
                  <a:moveTo>
                    <a:pt x="2717910" y="0"/>
                  </a:moveTo>
                  <a:lnTo>
                    <a:pt x="0" y="0"/>
                  </a:lnTo>
                  <a:lnTo>
                    <a:pt x="7331" y="25877"/>
                  </a:lnTo>
                  <a:lnTo>
                    <a:pt x="22448" y="71558"/>
                  </a:lnTo>
                  <a:lnTo>
                    <a:pt x="39546" y="116590"/>
                  </a:lnTo>
                  <a:lnTo>
                    <a:pt x="58585" y="160873"/>
                  </a:lnTo>
                  <a:lnTo>
                    <a:pt x="79525" y="204307"/>
                  </a:lnTo>
                  <a:lnTo>
                    <a:pt x="102327" y="246790"/>
                  </a:lnTo>
                  <a:lnTo>
                    <a:pt x="126951" y="288223"/>
                  </a:lnTo>
                  <a:lnTo>
                    <a:pt x="153356" y="328506"/>
                  </a:lnTo>
                  <a:lnTo>
                    <a:pt x="181504" y="367538"/>
                  </a:lnTo>
                  <a:lnTo>
                    <a:pt x="211355" y="405218"/>
                  </a:lnTo>
                  <a:lnTo>
                    <a:pt x="242869" y="441446"/>
                  </a:lnTo>
                  <a:lnTo>
                    <a:pt x="276007" y="476123"/>
                  </a:lnTo>
                  <a:lnTo>
                    <a:pt x="310988" y="509639"/>
                  </a:lnTo>
                  <a:lnTo>
                    <a:pt x="347215" y="541580"/>
                  </a:lnTo>
                  <a:lnTo>
                    <a:pt x="384629" y="571954"/>
                  </a:lnTo>
                  <a:lnTo>
                    <a:pt x="423170" y="600769"/>
                  </a:lnTo>
                  <a:lnTo>
                    <a:pt x="462782" y="628033"/>
                  </a:lnTo>
                  <a:lnTo>
                    <a:pt x="503404" y="653753"/>
                  </a:lnTo>
                  <a:lnTo>
                    <a:pt x="544979" y="677938"/>
                  </a:lnTo>
                  <a:lnTo>
                    <a:pt x="587448" y="700596"/>
                  </a:lnTo>
                  <a:lnTo>
                    <a:pt x="630753" y="721734"/>
                  </a:lnTo>
                  <a:lnTo>
                    <a:pt x="674835" y="741361"/>
                  </a:lnTo>
                  <a:lnTo>
                    <a:pt x="719636" y="759484"/>
                  </a:lnTo>
                  <a:lnTo>
                    <a:pt x="765096" y="776112"/>
                  </a:lnTo>
                  <a:lnTo>
                    <a:pt x="811159" y="791252"/>
                  </a:lnTo>
                  <a:lnTo>
                    <a:pt x="857765" y="804912"/>
                  </a:lnTo>
                  <a:lnTo>
                    <a:pt x="904855" y="817101"/>
                  </a:lnTo>
                  <a:lnTo>
                    <a:pt x="952371" y="827826"/>
                  </a:lnTo>
                  <a:lnTo>
                    <a:pt x="1000256" y="837095"/>
                  </a:lnTo>
                  <a:lnTo>
                    <a:pt x="1048449" y="844916"/>
                  </a:lnTo>
                  <a:lnTo>
                    <a:pt x="1096893" y="851298"/>
                  </a:lnTo>
                  <a:lnTo>
                    <a:pt x="1145529" y="856247"/>
                  </a:lnTo>
                  <a:lnTo>
                    <a:pt x="1194299" y="859773"/>
                  </a:lnTo>
                  <a:lnTo>
                    <a:pt x="1243145" y="861882"/>
                  </a:lnTo>
                  <a:lnTo>
                    <a:pt x="1292007" y="862584"/>
                  </a:lnTo>
                  <a:lnTo>
                    <a:pt x="1336913" y="861990"/>
                  </a:lnTo>
                  <a:lnTo>
                    <a:pt x="1381700" y="860218"/>
                  </a:lnTo>
                  <a:lnTo>
                    <a:pt x="1426345" y="857279"/>
                  </a:lnTo>
                  <a:lnTo>
                    <a:pt x="1470823" y="853186"/>
                  </a:lnTo>
                  <a:lnTo>
                    <a:pt x="1519957" y="847328"/>
                  </a:lnTo>
                  <a:lnTo>
                    <a:pt x="1568959" y="840095"/>
                  </a:lnTo>
                  <a:lnTo>
                    <a:pt x="1617779" y="831488"/>
                  </a:lnTo>
                  <a:lnTo>
                    <a:pt x="1666365" y="821509"/>
                  </a:lnTo>
                  <a:lnTo>
                    <a:pt x="1714664" y="810161"/>
                  </a:lnTo>
                  <a:lnTo>
                    <a:pt x="1762625" y="797446"/>
                  </a:lnTo>
                  <a:lnTo>
                    <a:pt x="1810196" y="783366"/>
                  </a:lnTo>
                  <a:lnTo>
                    <a:pt x="1857325" y="767924"/>
                  </a:lnTo>
                  <a:lnTo>
                    <a:pt x="1903960" y="751122"/>
                  </a:lnTo>
                  <a:lnTo>
                    <a:pt x="1950050" y="732963"/>
                  </a:lnTo>
                  <a:lnTo>
                    <a:pt x="1995543" y="713448"/>
                  </a:lnTo>
                  <a:lnTo>
                    <a:pt x="2040387" y="692580"/>
                  </a:lnTo>
                  <a:lnTo>
                    <a:pt x="2084531" y="670361"/>
                  </a:lnTo>
                  <a:lnTo>
                    <a:pt x="2127921" y="646794"/>
                  </a:lnTo>
                  <a:lnTo>
                    <a:pt x="2170508" y="621881"/>
                  </a:lnTo>
                  <a:lnTo>
                    <a:pt x="2212238" y="595624"/>
                  </a:lnTo>
                  <a:lnTo>
                    <a:pt x="2253060" y="568026"/>
                  </a:lnTo>
                  <a:lnTo>
                    <a:pt x="2292923" y="539088"/>
                  </a:lnTo>
                  <a:lnTo>
                    <a:pt x="2331774" y="508814"/>
                  </a:lnTo>
                  <a:lnTo>
                    <a:pt x="2369562" y="477205"/>
                  </a:lnTo>
                  <a:lnTo>
                    <a:pt x="2406235" y="444264"/>
                  </a:lnTo>
                  <a:lnTo>
                    <a:pt x="2441741" y="409994"/>
                  </a:lnTo>
                  <a:lnTo>
                    <a:pt x="2476028" y="374396"/>
                  </a:lnTo>
                  <a:lnTo>
                    <a:pt x="2508952" y="337512"/>
                  </a:lnTo>
                  <a:lnTo>
                    <a:pt x="2540443" y="299332"/>
                  </a:lnTo>
                  <a:lnTo>
                    <a:pt x="2570457" y="259929"/>
                  </a:lnTo>
                  <a:lnTo>
                    <a:pt x="2598952" y="219375"/>
                  </a:lnTo>
                  <a:lnTo>
                    <a:pt x="2625885" y="177743"/>
                  </a:lnTo>
                  <a:lnTo>
                    <a:pt x="2651215" y="135105"/>
                  </a:lnTo>
                  <a:lnTo>
                    <a:pt x="2674897" y="91534"/>
                  </a:lnTo>
                  <a:lnTo>
                    <a:pt x="2696891" y="47102"/>
                  </a:lnTo>
                  <a:lnTo>
                    <a:pt x="2717910" y="0"/>
                  </a:lnTo>
                  <a:close/>
                </a:path>
              </a:pathLst>
            </a:custGeom>
            <a:solidFill>
              <a:srgbClr val="FBBA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36253" y="543401"/>
              <a:ext cx="317500" cy="328295"/>
            </a:xfrm>
            <a:custGeom>
              <a:avLst/>
              <a:gdLst/>
              <a:ahLst/>
              <a:cxnLst/>
              <a:rect l="l" t="t" r="r" b="b"/>
              <a:pathLst>
                <a:path w="317500" h="328294">
                  <a:moveTo>
                    <a:pt x="231692" y="87026"/>
                  </a:moveTo>
                  <a:lnTo>
                    <a:pt x="113414" y="87026"/>
                  </a:lnTo>
                  <a:lnTo>
                    <a:pt x="121834" y="90836"/>
                  </a:lnTo>
                  <a:lnTo>
                    <a:pt x="125517" y="96805"/>
                  </a:lnTo>
                  <a:lnTo>
                    <a:pt x="130482" y="112680"/>
                  </a:lnTo>
                  <a:lnTo>
                    <a:pt x="98478" y="122713"/>
                  </a:lnTo>
                  <a:lnTo>
                    <a:pt x="50699" y="144144"/>
                  </a:lnTo>
                  <a:lnTo>
                    <a:pt x="20805" y="173005"/>
                  </a:lnTo>
                  <a:lnTo>
                    <a:pt x="8799" y="209295"/>
                  </a:lnTo>
                  <a:lnTo>
                    <a:pt x="14684" y="253015"/>
                  </a:lnTo>
                  <a:lnTo>
                    <a:pt x="34009" y="289305"/>
                  </a:lnTo>
                  <a:lnTo>
                    <a:pt x="66144" y="315499"/>
                  </a:lnTo>
                  <a:lnTo>
                    <a:pt x="105681" y="328056"/>
                  </a:lnTo>
                  <a:lnTo>
                    <a:pt x="126182" y="327876"/>
                  </a:lnTo>
                  <a:lnTo>
                    <a:pt x="172878" y="312991"/>
                  </a:lnTo>
                  <a:lnTo>
                    <a:pt x="209207" y="283082"/>
                  </a:lnTo>
                  <a:lnTo>
                    <a:pt x="219827" y="263556"/>
                  </a:lnTo>
                  <a:lnTo>
                    <a:pt x="310643" y="263556"/>
                  </a:lnTo>
                  <a:lnTo>
                    <a:pt x="312985" y="259308"/>
                  </a:lnTo>
                  <a:lnTo>
                    <a:pt x="315826" y="248951"/>
                  </a:lnTo>
                  <a:lnTo>
                    <a:pt x="317179" y="237595"/>
                  </a:lnTo>
                  <a:lnTo>
                    <a:pt x="317197" y="233965"/>
                  </a:lnTo>
                  <a:lnTo>
                    <a:pt x="139106" y="233965"/>
                  </a:lnTo>
                  <a:lnTo>
                    <a:pt x="132502" y="233584"/>
                  </a:lnTo>
                  <a:lnTo>
                    <a:pt x="120399" y="227488"/>
                  </a:lnTo>
                  <a:lnTo>
                    <a:pt x="116043" y="221773"/>
                  </a:lnTo>
                  <a:lnTo>
                    <a:pt x="113376" y="213264"/>
                  </a:lnTo>
                  <a:lnTo>
                    <a:pt x="111378" y="200717"/>
                  </a:lnTo>
                  <a:lnTo>
                    <a:pt x="113941" y="190515"/>
                  </a:lnTo>
                  <a:lnTo>
                    <a:pt x="121066" y="182671"/>
                  </a:lnTo>
                  <a:lnTo>
                    <a:pt x="132756" y="177196"/>
                  </a:lnTo>
                  <a:lnTo>
                    <a:pt x="149037" y="171989"/>
                  </a:lnTo>
                  <a:lnTo>
                    <a:pt x="258249" y="171989"/>
                  </a:lnTo>
                  <a:lnTo>
                    <a:pt x="231692" y="87026"/>
                  </a:lnTo>
                  <a:close/>
                </a:path>
                <a:path w="317500" h="328294">
                  <a:moveTo>
                    <a:pt x="310643" y="263556"/>
                  </a:moveTo>
                  <a:lnTo>
                    <a:pt x="219827" y="263556"/>
                  </a:lnTo>
                  <a:lnTo>
                    <a:pt x="224983" y="269271"/>
                  </a:lnTo>
                  <a:lnTo>
                    <a:pt x="231206" y="273462"/>
                  </a:lnTo>
                  <a:lnTo>
                    <a:pt x="238483" y="276256"/>
                  </a:lnTo>
                  <a:lnTo>
                    <a:pt x="251156" y="280400"/>
                  </a:lnTo>
                  <a:lnTo>
                    <a:pt x="264696" y="281971"/>
                  </a:lnTo>
                  <a:lnTo>
                    <a:pt x="279103" y="280971"/>
                  </a:lnTo>
                  <a:lnTo>
                    <a:pt x="294376" y="277399"/>
                  </a:lnTo>
                  <a:lnTo>
                    <a:pt x="302260" y="273544"/>
                  </a:lnTo>
                  <a:lnTo>
                    <a:pt x="308463" y="267509"/>
                  </a:lnTo>
                  <a:lnTo>
                    <a:pt x="310643" y="263556"/>
                  </a:lnTo>
                  <a:close/>
                </a:path>
                <a:path w="317500" h="328294">
                  <a:moveTo>
                    <a:pt x="258249" y="171989"/>
                  </a:moveTo>
                  <a:lnTo>
                    <a:pt x="149037" y="171989"/>
                  </a:lnTo>
                  <a:lnTo>
                    <a:pt x="163045" y="216820"/>
                  </a:lnTo>
                  <a:lnTo>
                    <a:pt x="159045" y="224440"/>
                  </a:lnTo>
                  <a:lnTo>
                    <a:pt x="153457" y="229393"/>
                  </a:lnTo>
                  <a:lnTo>
                    <a:pt x="139106" y="233965"/>
                  </a:lnTo>
                  <a:lnTo>
                    <a:pt x="317197" y="233965"/>
                  </a:lnTo>
                  <a:lnTo>
                    <a:pt x="310094" y="196097"/>
                  </a:lnTo>
                  <a:lnTo>
                    <a:pt x="297332" y="174656"/>
                  </a:lnTo>
                  <a:lnTo>
                    <a:pt x="259083" y="174656"/>
                  </a:lnTo>
                  <a:lnTo>
                    <a:pt x="258249" y="171989"/>
                  </a:lnTo>
                  <a:close/>
                </a:path>
                <a:path w="317500" h="328294">
                  <a:moveTo>
                    <a:pt x="285461" y="166401"/>
                  </a:moveTo>
                  <a:lnTo>
                    <a:pt x="278869" y="168560"/>
                  </a:lnTo>
                  <a:lnTo>
                    <a:pt x="259083" y="174656"/>
                  </a:lnTo>
                  <a:lnTo>
                    <a:pt x="297332" y="174656"/>
                  </a:lnTo>
                  <a:lnTo>
                    <a:pt x="291811" y="168687"/>
                  </a:lnTo>
                  <a:lnTo>
                    <a:pt x="285461" y="166401"/>
                  </a:lnTo>
                  <a:close/>
                </a:path>
                <a:path w="317500" h="328294">
                  <a:moveTo>
                    <a:pt x="142765" y="0"/>
                  </a:moveTo>
                  <a:lnTo>
                    <a:pt x="91265" y="8667"/>
                  </a:lnTo>
                  <a:lnTo>
                    <a:pt x="40693" y="28479"/>
                  </a:lnTo>
                  <a:lnTo>
                    <a:pt x="4752" y="51720"/>
                  </a:lnTo>
                  <a:lnTo>
                    <a:pt x="0" y="62579"/>
                  </a:lnTo>
                  <a:lnTo>
                    <a:pt x="245" y="69865"/>
                  </a:lnTo>
                  <a:lnTo>
                    <a:pt x="21887" y="109037"/>
                  </a:lnTo>
                  <a:lnTo>
                    <a:pt x="33353" y="120681"/>
                  </a:lnTo>
                  <a:lnTo>
                    <a:pt x="51279" y="110656"/>
                  </a:lnTo>
                  <a:lnTo>
                    <a:pt x="67243" y="102488"/>
                  </a:lnTo>
                  <a:lnTo>
                    <a:pt x="81245" y="96178"/>
                  </a:lnTo>
                  <a:lnTo>
                    <a:pt x="93284" y="91725"/>
                  </a:lnTo>
                  <a:lnTo>
                    <a:pt x="105298" y="88042"/>
                  </a:lnTo>
                  <a:lnTo>
                    <a:pt x="113414" y="87026"/>
                  </a:lnTo>
                  <a:lnTo>
                    <a:pt x="231692" y="87026"/>
                  </a:lnTo>
                  <a:lnTo>
                    <a:pt x="230343" y="82708"/>
                  </a:lnTo>
                  <a:lnTo>
                    <a:pt x="209846" y="38115"/>
                  </a:lnTo>
                  <a:lnTo>
                    <a:pt x="181473" y="10191"/>
                  </a:lnTo>
                  <a:lnTo>
                    <a:pt x="163719" y="2738"/>
                  </a:lnTo>
                  <a:lnTo>
                    <a:pt x="142765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37204" y="397763"/>
              <a:ext cx="129540" cy="129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01414" y="1767662"/>
            <a:ext cx="349694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5"/>
              <a:t>Methodology</a:t>
            </a:r>
            <a:endParaRPr sz="4800"/>
          </a:p>
        </p:txBody>
      </p:sp>
      <p:sp>
        <p:nvSpPr>
          <p:cNvPr id="8" name="object 8"/>
          <p:cNvSpPr/>
          <p:nvPr/>
        </p:nvSpPr>
        <p:spPr>
          <a:xfrm>
            <a:off x="7686929" y="811428"/>
            <a:ext cx="332740" cy="457834"/>
          </a:xfrm>
          <a:custGeom>
            <a:avLst/>
            <a:gdLst/>
            <a:ahLst/>
            <a:cxnLst/>
            <a:rect l="l" t="t" r="r" b="b"/>
            <a:pathLst>
              <a:path w="332740" h="457834">
                <a:moveTo>
                  <a:pt x="203205" y="0"/>
                </a:moveTo>
                <a:lnTo>
                  <a:pt x="198754" y="1117"/>
                </a:lnTo>
                <a:lnTo>
                  <a:pt x="0" y="346684"/>
                </a:lnTo>
                <a:lnTo>
                  <a:pt x="14908" y="371594"/>
                </a:lnTo>
                <a:lnTo>
                  <a:pt x="58775" y="415460"/>
                </a:lnTo>
                <a:lnTo>
                  <a:pt x="118669" y="449034"/>
                </a:lnTo>
                <a:lnTo>
                  <a:pt x="178018" y="457694"/>
                </a:lnTo>
                <a:lnTo>
                  <a:pt x="206501" y="451713"/>
                </a:lnTo>
                <a:lnTo>
                  <a:pt x="258746" y="420010"/>
                </a:lnTo>
                <a:lnTo>
                  <a:pt x="303275" y="362305"/>
                </a:lnTo>
                <a:lnTo>
                  <a:pt x="305176" y="358114"/>
                </a:lnTo>
                <a:lnTo>
                  <a:pt x="150495" y="358114"/>
                </a:lnTo>
                <a:lnTo>
                  <a:pt x="143764" y="356971"/>
                </a:lnTo>
                <a:lnTo>
                  <a:pt x="138249" y="353766"/>
                </a:lnTo>
                <a:lnTo>
                  <a:pt x="132842" y="350748"/>
                </a:lnTo>
                <a:lnTo>
                  <a:pt x="128270" y="346684"/>
                </a:lnTo>
                <a:lnTo>
                  <a:pt x="124587" y="341731"/>
                </a:lnTo>
                <a:lnTo>
                  <a:pt x="182625" y="240766"/>
                </a:lnTo>
                <a:lnTo>
                  <a:pt x="190500" y="240131"/>
                </a:lnTo>
                <a:lnTo>
                  <a:pt x="326450" y="240131"/>
                </a:lnTo>
                <a:lnTo>
                  <a:pt x="324901" y="232277"/>
                </a:lnTo>
                <a:lnTo>
                  <a:pt x="302605" y="199115"/>
                </a:lnTo>
                <a:lnTo>
                  <a:pt x="265556" y="171043"/>
                </a:lnTo>
                <a:lnTo>
                  <a:pt x="230886" y="156819"/>
                </a:lnTo>
                <a:lnTo>
                  <a:pt x="289941" y="54203"/>
                </a:lnTo>
                <a:lnTo>
                  <a:pt x="248157" y="21056"/>
                </a:lnTo>
                <a:lnTo>
                  <a:pt x="212931" y="2942"/>
                </a:lnTo>
                <a:lnTo>
                  <a:pt x="203205" y="0"/>
                </a:lnTo>
                <a:close/>
              </a:path>
              <a:path w="332740" h="457834">
                <a:moveTo>
                  <a:pt x="326450" y="240131"/>
                </a:moveTo>
                <a:lnTo>
                  <a:pt x="190500" y="240131"/>
                </a:lnTo>
                <a:lnTo>
                  <a:pt x="197357" y="241528"/>
                </a:lnTo>
                <a:lnTo>
                  <a:pt x="203453" y="244957"/>
                </a:lnTo>
                <a:lnTo>
                  <a:pt x="214409" y="255843"/>
                </a:lnTo>
                <a:lnTo>
                  <a:pt x="217757" y="271373"/>
                </a:lnTo>
                <a:lnTo>
                  <a:pt x="213508" y="291570"/>
                </a:lnTo>
                <a:lnTo>
                  <a:pt x="190698" y="333434"/>
                </a:lnTo>
                <a:lnTo>
                  <a:pt x="158623" y="357098"/>
                </a:lnTo>
                <a:lnTo>
                  <a:pt x="150495" y="358114"/>
                </a:lnTo>
                <a:lnTo>
                  <a:pt x="305176" y="358114"/>
                </a:lnTo>
                <a:lnTo>
                  <a:pt x="325236" y="313872"/>
                </a:lnTo>
                <a:lnTo>
                  <a:pt x="332445" y="270529"/>
                </a:lnTo>
                <a:lnTo>
                  <a:pt x="326450" y="24013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99074" y="3996866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807" y="0"/>
                </a:moveTo>
                <a:lnTo>
                  <a:pt x="118054" y="6440"/>
                </a:lnTo>
                <a:lnTo>
                  <a:pt x="67254" y="36556"/>
                </a:lnTo>
                <a:lnTo>
                  <a:pt x="26360" y="88342"/>
                </a:lnTo>
                <a:lnTo>
                  <a:pt x="2643" y="149255"/>
                </a:lnTo>
                <a:lnTo>
                  <a:pt x="0" y="178432"/>
                </a:lnTo>
                <a:lnTo>
                  <a:pt x="3500" y="206757"/>
                </a:lnTo>
                <a:lnTo>
                  <a:pt x="25630" y="255600"/>
                </a:lnTo>
                <a:lnTo>
                  <a:pt x="65476" y="290526"/>
                </a:lnTo>
                <a:lnTo>
                  <a:pt x="111402" y="311157"/>
                </a:lnTo>
                <a:lnTo>
                  <a:pt x="152090" y="317158"/>
                </a:lnTo>
                <a:lnTo>
                  <a:pt x="155011" y="316053"/>
                </a:lnTo>
                <a:lnTo>
                  <a:pt x="173428" y="279630"/>
                </a:lnTo>
                <a:lnTo>
                  <a:pt x="184396" y="242135"/>
                </a:lnTo>
                <a:lnTo>
                  <a:pt x="183933" y="235066"/>
                </a:lnTo>
                <a:lnTo>
                  <a:pt x="181173" y="231192"/>
                </a:lnTo>
                <a:lnTo>
                  <a:pt x="169670" y="230415"/>
                </a:lnTo>
                <a:lnTo>
                  <a:pt x="157821" y="227779"/>
                </a:lnTo>
                <a:lnTo>
                  <a:pt x="145615" y="223280"/>
                </a:lnTo>
                <a:lnTo>
                  <a:pt x="133040" y="216917"/>
                </a:lnTo>
                <a:lnTo>
                  <a:pt x="117822" y="203839"/>
                </a:lnTo>
                <a:lnTo>
                  <a:pt x="111212" y="187101"/>
                </a:lnTo>
                <a:lnTo>
                  <a:pt x="113198" y="166700"/>
                </a:lnTo>
                <a:lnTo>
                  <a:pt x="131958" y="129681"/>
                </a:lnTo>
                <a:lnTo>
                  <a:pt x="164339" y="103741"/>
                </a:lnTo>
                <a:lnTo>
                  <a:pt x="171759" y="102733"/>
                </a:lnTo>
                <a:lnTo>
                  <a:pt x="178679" y="103556"/>
                </a:lnTo>
                <a:lnTo>
                  <a:pt x="206319" y="145822"/>
                </a:lnTo>
                <a:lnTo>
                  <a:pt x="207716" y="152274"/>
                </a:lnTo>
                <a:lnTo>
                  <a:pt x="209875" y="156262"/>
                </a:lnTo>
                <a:lnTo>
                  <a:pt x="217241" y="160288"/>
                </a:lnTo>
                <a:lnTo>
                  <a:pt x="218892" y="160745"/>
                </a:lnTo>
                <a:lnTo>
                  <a:pt x="228703" y="160516"/>
                </a:lnTo>
                <a:lnTo>
                  <a:pt x="266136" y="135929"/>
                </a:lnTo>
                <a:lnTo>
                  <a:pt x="290647" y="103049"/>
                </a:lnTo>
                <a:lnTo>
                  <a:pt x="292425" y="96407"/>
                </a:lnTo>
                <a:lnTo>
                  <a:pt x="291409" y="90704"/>
                </a:lnTo>
                <a:lnTo>
                  <a:pt x="272915" y="53128"/>
                </a:lnTo>
                <a:lnTo>
                  <a:pt x="229560" y="19229"/>
                </a:lnTo>
                <a:lnTo>
                  <a:pt x="201672" y="6406"/>
                </a:lnTo>
                <a:lnTo>
                  <a:pt x="173807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59808" y="775716"/>
            <a:ext cx="129539" cy="128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67700" y="2830067"/>
            <a:ext cx="129540" cy="128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800" y="2506979"/>
            <a:ext cx="129540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89347" y="4486655"/>
            <a:ext cx="128015" cy="12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0644" y="1385316"/>
            <a:ext cx="210312" cy="211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28659" y="463295"/>
            <a:ext cx="12954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06411" y="4427220"/>
            <a:ext cx="12801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57315" y="507491"/>
            <a:ext cx="129539" cy="1280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0" y="3226307"/>
            <a:ext cx="1934210" cy="1909445"/>
            <a:chOff x="0" y="3226307"/>
            <a:chExt cx="1934210" cy="1909445"/>
          </a:xfrm>
        </p:grpSpPr>
        <p:sp>
          <p:nvSpPr>
            <p:cNvPr id="19" name="object 19"/>
            <p:cNvSpPr/>
            <p:nvPr/>
          </p:nvSpPr>
          <p:spPr>
            <a:xfrm>
              <a:off x="1118615" y="4165091"/>
              <a:ext cx="211836" cy="2103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3226307"/>
              <a:ext cx="1933955" cy="190889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088895" y="4852531"/>
            <a:ext cx="89789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65">
                <a:solidFill>
                  <a:srgbClr val="757D34"/>
                </a:solidFill>
                <a:latin typeface="Arial"/>
                <a:cs typeface="Arial"/>
              </a:rPr>
              <a:t>IT19117492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17950" y="4852531"/>
            <a:ext cx="12382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Prabash</a:t>
            </a:r>
            <a:r>
              <a:rPr dirty="0" sz="1400" spc="-18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57D34"/>
                </a:solidFill>
                <a:latin typeface="Arial"/>
                <a:cs typeface="Arial"/>
              </a:rPr>
              <a:t>K.V.A.S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0404" y="596900"/>
            <a:ext cx="26809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>
                <a:solidFill>
                  <a:srgbClr val="6D772C"/>
                </a:solidFill>
              </a:rPr>
              <a:t>System</a:t>
            </a:r>
            <a:r>
              <a:rPr dirty="0" spc="-335">
                <a:solidFill>
                  <a:srgbClr val="6D772C"/>
                </a:solidFill>
              </a:rPr>
              <a:t> </a:t>
            </a:r>
            <a:r>
              <a:rPr dirty="0" spc="-70">
                <a:solidFill>
                  <a:srgbClr val="6D772C"/>
                </a:solidFill>
              </a:rPr>
              <a:t>Diagram</a:t>
            </a:r>
          </a:p>
        </p:txBody>
      </p:sp>
      <p:sp>
        <p:nvSpPr>
          <p:cNvPr id="4" name="object 4"/>
          <p:cNvSpPr/>
          <p:nvPr/>
        </p:nvSpPr>
        <p:spPr>
          <a:xfrm>
            <a:off x="8229250" y="1627346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4" y="87026"/>
                </a:moveTo>
                <a:lnTo>
                  <a:pt x="113379" y="87026"/>
                </a:lnTo>
                <a:lnTo>
                  <a:pt x="117570" y="88931"/>
                </a:lnTo>
                <a:lnTo>
                  <a:pt x="121888" y="90709"/>
                </a:lnTo>
                <a:lnTo>
                  <a:pt x="125571" y="96678"/>
                </a:lnTo>
                <a:lnTo>
                  <a:pt x="128619" y="106838"/>
                </a:lnTo>
                <a:lnTo>
                  <a:pt x="130524" y="112680"/>
                </a:lnTo>
                <a:lnTo>
                  <a:pt x="98520" y="122586"/>
                </a:lnTo>
                <a:lnTo>
                  <a:pt x="50704" y="144089"/>
                </a:lnTo>
                <a:lnTo>
                  <a:pt x="20796" y="172974"/>
                </a:lnTo>
                <a:lnTo>
                  <a:pt x="8794" y="209240"/>
                </a:lnTo>
                <a:lnTo>
                  <a:pt x="14700" y="252888"/>
                </a:lnTo>
                <a:lnTo>
                  <a:pt x="34036" y="289179"/>
                </a:lnTo>
                <a:lnTo>
                  <a:pt x="66135" y="315372"/>
                </a:lnTo>
                <a:lnTo>
                  <a:pt x="105695" y="327929"/>
                </a:lnTo>
                <a:lnTo>
                  <a:pt x="126178" y="327749"/>
                </a:lnTo>
                <a:lnTo>
                  <a:pt x="172852" y="312937"/>
                </a:lnTo>
                <a:lnTo>
                  <a:pt x="209186" y="283081"/>
                </a:lnTo>
                <a:lnTo>
                  <a:pt x="219805" y="263556"/>
                </a:lnTo>
                <a:lnTo>
                  <a:pt x="310600" y="263556"/>
                </a:lnTo>
                <a:lnTo>
                  <a:pt x="312981" y="259234"/>
                </a:lnTo>
                <a:lnTo>
                  <a:pt x="315817" y="248824"/>
                </a:lnTo>
                <a:lnTo>
                  <a:pt x="317172" y="237539"/>
                </a:lnTo>
                <a:lnTo>
                  <a:pt x="317191" y="233838"/>
                </a:lnTo>
                <a:lnTo>
                  <a:pt x="139160" y="233838"/>
                </a:lnTo>
                <a:lnTo>
                  <a:pt x="132556" y="233457"/>
                </a:lnTo>
                <a:lnTo>
                  <a:pt x="126460" y="230409"/>
                </a:lnTo>
                <a:lnTo>
                  <a:pt x="120364" y="227488"/>
                </a:lnTo>
                <a:lnTo>
                  <a:pt x="116046" y="221646"/>
                </a:lnTo>
                <a:lnTo>
                  <a:pt x="113379" y="213137"/>
                </a:lnTo>
                <a:lnTo>
                  <a:pt x="111379" y="200661"/>
                </a:lnTo>
                <a:lnTo>
                  <a:pt x="113950" y="190484"/>
                </a:lnTo>
                <a:lnTo>
                  <a:pt x="121094" y="182616"/>
                </a:lnTo>
                <a:lnTo>
                  <a:pt x="132810" y="177069"/>
                </a:lnTo>
                <a:lnTo>
                  <a:pt x="149066" y="171989"/>
                </a:lnTo>
                <a:lnTo>
                  <a:pt x="258215" y="171989"/>
                </a:lnTo>
                <a:lnTo>
                  <a:pt x="231694" y="87026"/>
                </a:lnTo>
                <a:close/>
              </a:path>
              <a:path w="317500" h="328294">
                <a:moveTo>
                  <a:pt x="310600" y="263556"/>
                </a:moveTo>
                <a:lnTo>
                  <a:pt x="219805" y="263556"/>
                </a:lnTo>
                <a:lnTo>
                  <a:pt x="225012" y="269144"/>
                </a:lnTo>
                <a:lnTo>
                  <a:pt x="231235" y="273335"/>
                </a:lnTo>
                <a:lnTo>
                  <a:pt x="238474" y="276256"/>
                </a:lnTo>
                <a:lnTo>
                  <a:pt x="251170" y="280398"/>
                </a:lnTo>
                <a:lnTo>
                  <a:pt x="264699" y="281955"/>
                </a:lnTo>
                <a:lnTo>
                  <a:pt x="279086" y="280918"/>
                </a:lnTo>
                <a:lnTo>
                  <a:pt x="294354" y="277272"/>
                </a:lnTo>
                <a:lnTo>
                  <a:pt x="302261" y="273434"/>
                </a:lnTo>
                <a:lnTo>
                  <a:pt x="308467" y="267430"/>
                </a:lnTo>
                <a:lnTo>
                  <a:pt x="310600" y="263556"/>
                </a:lnTo>
                <a:close/>
              </a:path>
              <a:path w="317500" h="328294">
                <a:moveTo>
                  <a:pt x="258215" y="171989"/>
                </a:moveTo>
                <a:lnTo>
                  <a:pt x="149066" y="171989"/>
                </a:lnTo>
                <a:lnTo>
                  <a:pt x="163036" y="216820"/>
                </a:lnTo>
                <a:lnTo>
                  <a:pt x="159099" y="224440"/>
                </a:lnTo>
                <a:lnTo>
                  <a:pt x="153511" y="229393"/>
                </a:lnTo>
                <a:lnTo>
                  <a:pt x="146272" y="231552"/>
                </a:lnTo>
                <a:lnTo>
                  <a:pt x="139160" y="233838"/>
                </a:lnTo>
                <a:lnTo>
                  <a:pt x="317191" y="233838"/>
                </a:lnTo>
                <a:lnTo>
                  <a:pt x="317230" y="226552"/>
                </a:lnTo>
                <a:lnTo>
                  <a:pt x="306371" y="187785"/>
                </a:lnTo>
                <a:lnTo>
                  <a:pt x="297324" y="174656"/>
                </a:lnTo>
                <a:lnTo>
                  <a:pt x="259048" y="174656"/>
                </a:lnTo>
                <a:lnTo>
                  <a:pt x="258215" y="171989"/>
                </a:lnTo>
                <a:close/>
              </a:path>
              <a:path w="317500" h="328294">
                <a:moveTo>
                  <a:pt x="285464" y="166401"/>
                </a:moveTo>
                <a:lnTo>
                  <a:pt x="259048" y="174656"/>
                </a:lnTo>
                <a:lnTo>
                  <a:pt x="297324" y="174656"/>
                </a:lnTo>
                <a:lnTo>
                  <a:pt x="291814" y="168687"/>
                </a:lnTo>
                <a:lnTo>
                  <a:pt x="285464" y="166401"/>
                </a:lnTo>
                <a:close/>
              </a:path>
              <a:path w="317500" h="328294">
                <a:moveTo>
                  <a:pt x="142795" y="0"/>
                </a:moveTo>
                <a:lnTo>
                  <a:pt x="91281" y="8667"/>
                </a:lnTo>
                <a:lnTo>
                  <a:pt x="40703" y="28479"/>
                </a:lnTo>
                <a:lnTo>
                  <a:pt x="4794" y="51720"/>
                </a:lnTo>
                <a:lnTo>
                  <a:pt x="0" y="62468"/>
                </a:lnTo>
                <a:lnTo>
                  <a:pt x="257" y="69740"/>
                </a:lnTo>
                <a:lnTo>
                  <a:pt x="21917" y="109035"/>
                </a:lnTo>
                <a:lnTo>
                  <a:pt x="33369" y="120681"/>
                </a:lnTo>
                <a:lnTo>
                  <a:pt x="51272" y="110585"/>
                </a:lnTo>
                <a:lnTo>
                  <a:pt x="67246" y="102393"/>
                </a:lnTo>
                <a:lnTo>
                  <a:pt x="81268" y="96107"/>
                </a:lnTo>
                <a:lnTo>
                  <a:pt x="93313" y="91725"/>
                </a:lnTo>
                <a:lnTo>
                  <a:pt x="105251" y="87915"/>
                </a:lnTo>
                <a:lnTo>
                  <a:pt x="113379" y="87026"/>
                </a:lnTo>
                <a:lnTo>
                  <a:pt x="231694" y="87026"/>
                </a:lnTo>
                <a:lnTo>
                  <a:pt x="230346" y="82708"/>
                </a:lnTo>
                <a:lnTo>
                  <a:pt x="209851" y="38115"/>
                </a:lnTo>
                <a:lnTo>
                  <a:pt x="181451" y="10191"/>
                </a:lnTo>
                <a:lnTo>
                  <a:pt x="163736" y="2738"/>
                </a:lnTo>
                <a:lnTo>
                  <a:pt x="14279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358" y="3929165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40" h="389889">
                <a:moveTo>
                  <a:pt x="83010" y="0"/>
                </a:moveTo>
                <a:lnTo>
                  <a:pt x="39573" y="24013"/>
                </a:lnTo>
                <a:lnTo>
                  <a:pt x="7842" y="47684"/>
                </a:lnTo>
                <a:lnTo>
                  <a:pt x="0" y="59611"/>
                </a:lnTo>
                <a:lnTo>
                  <a:pt x="223405" y="389824"/>
                </a:lnTo>
                <a:lnTo>
                  <a:pt x="281474" y="379786"/>
                </a:lnTo>
                <a:lnTo>
                  <a:pt x="340715" y="349451"/>
                </a:lnTo>
                <a:lnTo>
                  <a:pt x="387542" y="304439"/>
                </a:lnTo>
                <a:lnTo>
                  <a:pt x="401919" y="275689"/>
                </a:lnTo>
                <a:lnTo>
                  <a:pt x="273519" y="275689"/>
                </a:lnTo>
                <a:lnTo>
                  <a:pt x="208267" y="179258"/>
                </a:lnTo>
                <a:lnTo>
                  <a:pt x="211150" y="171905"/>
                </a:lnTo>
                <a:lnTo>
                  <a:pt x="215455" y="166304"/>
                </a:lnTo>
                <a:lnTo>
                  <a:pt x="221170" y="162431"/>
                </a:lnTo>
                <a:lnTo>
                  <a:pt x="235744" y="157313"/>
                </a:lnTo>
                <a:lnTo>
                  <a:pt x="389918" y="157313"/>
                </a:lnTo>
                <a:lnTo>
                  <a:pt x="370382" y="124038"/>
                </a:lnTo>
                <a:lnTo>
                  <a:pt x="349642" y="98981"/>
                </a:lnTo>
                <a:lnTo>
                  <a:pt x="153962" y="98981"/>
                </a:lnTo>
                <a:lnTo>
                  <a:pt x="87680" y="1026"/>
                </a:lnTo>
                <a:lnTo>
                  <a:pt x="83010" y="0"/>
                </a:lnTo>
                <a:close/>
              </a:path>
              <a:path w="408940" h="389889">
                <a:moveTo>
                  <a:pt x="389918" y="157313"/>
                </a:moveTo>
                <a:lnTo>
                  <a:pt x="235744" y="157313"/>
                </a:lnTo>
                <a:lnTo>
                  <a:pt x="251177" y="161086"/>
                </a:lnTo>
                <a:lnTo>
                  <a:pt x="267472" y="173748"/>
                </a:lnTo>
                <a:lnTo>
                  <a:pt x="284632" y="195298"/>
                </a:lnTo>
                <a:lnTo>
                  <a:pt x="295085" y="212655"/>
                </a:lnTo>
                <a:lnTo>
                  <a:pt x="301509" y="227863"/>
                </a:lnTo>
                <a:lnTo>
                  <a:pt x="303900" y="240920"/>
                </a:lnTo>
                <a:lnTo>
                  <a:pt x="302259" y="251826"/>
                </a:lnTo>
                <a:lnTo>
                  <a:pt x="273519" y="275689"/>
                </a:lnTo>
                <a:lnTo>
                  <a:pt x="401919" y="275689"/>
                </a:lnTo>
                <a:lnTo>
                  <a:pt x="408355" y="250340"/>
                </a:lnTo>
                <a:lnTo>
                  <a:pt x="408903" y="220458"/>
                </a:lnTo>
                <a:lnTo>
                  <a:pt x="402756" y="189447"/>
                </a:lnTo>
                <a:lnTo>
                  <a:pt x="389918" y="157313"/>
                </a:lnTo>
                <a:close/>
              </a:path>
              <a:path w="408940" h="389889">
                <a:moveTo>
                  <a:pt x="263053" y="47657"/>
                </a:moveTo>
                <a:lnTo>
                  <a:pt x="223487" y="53142"/>
                </a:lnTo>
                <a:lnTo>
                  <a:pt x="182029" y="74102"/>
                </a:lnTo>
                <a:lnTo>
                  <a:pt x="153962" y="98981"/>
                </a:lnTo>
                <a:lnTo>
                  <a:pt x="349642" y="98981"/>
                </a:lnTo>
                <a:lnTo>
                  <a:pt x="336501" y="83105"/>
                </a:lnTo>
                <a:lnTo>
                  <a:pt x="300724" y="57645"/>
                </a:lnTo>
                <a:lnTo>
                  <a:pt x="263053" y="47657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52425" y="4471355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5" h="317500">
                <a:moveTo>
                  <a:pt x="173779" y="0"/>
                </a:moveTo>
                <a:lnTo>
                  <a:pt x="118074" y="6435"/>
                </a:lnTo>
                <a:lnTo>
                  <a:pt x="67210" y="36552"/>
                </a:lnTo>
                <a:lnTo>
                  <a:pt x="26253" y="88338"/>
                </a:lnTo>
                <a:lnTo>
                  <a:pt x="2599" y="149250"/>
                </a:lnTo>
                <a:lnTo>
                  <a:pt x="0" y="178427"/>
                </a:lnTo>
                <a:lnTo>
                  <a:pt x="3520" y="206752"/>
                </a:lnTo>
                <a:lnTo>
                  <a:pt x="25634" y="255595"/>
                </a:lnTo>
                <a:lnTo>
                  <a:pt x="65369" y="290522"/>
                </a:lnTo>
                <a:lnTo>
                  <a:pt x="111406" y="311157"/>
                </a:lnTo>
                <a:lnTo>
                  <a:pt x="152110" y="317153"/>
                </a:lnTo>
                <a:lnTo>
                  <a:pt x="155031" y="316049"/>
                </a:lnTo>
                <a:lnTo>
                  <a:pt x="173394" y="279626"/>
                </a:lnTo>
                <a:lnTo>
                  <a:pt x="184400" y="242130"/>
                </a:lnTo>
                <a:lnTo>
                  <a:pt x="183899" y="235061"/>
                </a:lnTo>
                <a:lnTo>
                  <a:pt x="181066" y="231187"/>
                </a:lnTo>
                <a:lnTo>
                  <a:pt x="169564" y="230410"/>
                </a:lnTo>
                <a:lnTo>
                  <a:pt x="157730" y="227774"/>
                </a:lnTo>
                <a:lnTo>
                  <a:pt x="145561" y="223275"/>
                </a:lnTo>
                <a:lnTo>
                  <a:pt x="133060" y="216912"/>
                </a:lnTo>
                <a:lnTo>
                  <a:pt x="117824" y="203834"/>
                </a:lnTo>
                <a:lnTo>
                  <a:pt x="111184" y="187096"/>
                </a:lnTo>
                <a:lnTo>
                  <a:pt x="113164" y="166695"/>
                </a:lnTo>
                <a:lnTo>
                  <a:pt x="131978" y="129676"/>
                </a:lnTo>
                <a:lnTo>
                  <a:pt x="164359" y="103742"/>
                </a:lnTo>
                <a:lnTo>
                  <a:pt x="171779" y="102730"/>
                </a:lnTo>
                <a:lnTo>
                  <a:pt x="178698" y="103551"/>
                </a:lnTo>
                <a:lnTo>
                  <a:pt x="206339" y="145818"/>
                </a:lnTo>
                <a:lnTo>
                  <a:pt x="207736" y="152269"/>
                </a:lnTo>
                <a:lnTo>
                  <a:pt x="209768" y="156257"/>
                </a:lnTo>
                <a:lnTo>
                  <a:pt x="217261" y="160283"/>
                </a:lnTo>
                <a:lnTo>
                  <a:pt x="218785" y="160740"/>
                </a:lnTo>
                <a:lnTo>
                  <a:pt x="228669" y="160517"/>
                </a:lnTo>
                <a:lnTo>
                  <a:pt x="266156" y="135924"/>
                </a:lnTo>
                <a:lnTo>
                  <a:pt x="290667" y="103044"/>
                </a:lnTo>
                <a:lnTo>
                  <a:pt x="292445" y="96402"/>
                </a:lnTo>
                <a:lnTo>
                  <a:pt x="291429" y="90700"/>
                </a:lnTo>
                <a:lnTo>
                  <a:pt x="272887" y="53133"/>
                </a:lnTo>
                <a:lnTo>
                  <a:pt x="229580" y="19224"/>
                </a:lnTo>
                <a:lnTo>
                  <a:pt x="201674" y="6403"/>
                </a:lnTo>
                <a:lnTo>
                  <a:pt x="17377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27392" y="1481327"/>
            <a:ext cx="129539" cy="128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41080" y="3262884"/>
            <a:ext cx="129540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33372" y="4488179"/>
            <a:ext cx="128015" cy="129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3544" y="2881883"/>
            <a:ext cx="128015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48483" y="1057654"/>
            <a:ext cx="5279136" cy="40599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088895" y="4852531"/>
            <a:ext cx="89789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65">
                <a:solidFill>
                  <a:srgbClr val="757D34"/>
                </a:solidFill>
                <a:latin typeface="Arial"/>
                <a:cs typeface="Arial"/>
              </a:rPr>
              <a:t>IT19117492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7950" y="4852531"/>
            <a:ext cx="12382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Prabash</a:t>
            </a:r>
            <a:r>
              <a:rPr dirty="0" sz="1400" spc="-18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57D34"/>
                </a:solidFill>
                <a:latin typeface="Arial"/>
                <a:cs typeface="Arial"/>
              </a:rPr>
              <a:t>K.V.A.S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3620" y="596900"/>
            <a:ext cx="3033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6D772C"/>
                </a:solidFill>
              </a:rPr>
              <a:t>Available</a:t>
            </a:r>
            <a:r>
              <a:rPr dirty="0" spc="-315">
                <a:solidFill>
                  <a:srgbClr val="6D772C"/>
                </a:solidFill>
              </a:rPr>
              <a:t> </a:t>
            </a:r>
            <a:r>
              <a:rPr dirty="0" spc="-75">
                <a:solidFill>
                  <a:srgbClr val="6D772C"/>
                </a:solidFill>
              </a:rPr>
              <a:t>methods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1084" y="1984375"/>
            <a:ext cx="3453129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5" b="1">
                <a:solidFill>
                  <a:srgbClr val="525821"/>
                </a:solidFill>
                <a:latin typeface="Times New Roman"/>
                <a:cs typeface="Times New Roman"/>
              </a:rPr>
              <a:t>Support </a:t>
            </a:r>
            <a:r>
              <a:rPr dirty="0" sz="1800" b="1">
                <a:solidFill>
                  <a:srgbClr val="525821"/>
                </a:solidFill>
                <a:latin typeface="Times New Roman"/>
                <a:cs typeface="Times New Roman"/>
              </a:rPr>
              <a:t>Vector </a:t>
            </a:r>
            <a:r>
              <a:rPr dirty="0" sz="1800" spc="-5" b="1">
                <a:solidFill>
                  <a:srgbClr val="525821"/>
                </a:solidFill>
                <a:latin typeface="Times New Roman"/>
                <a:cs typeface="Times New Roman"/>
              </a:rPr>
              <a:t>Machine</a:t>
            </a:r>
            <a:r>
              <a:rPr dirty="0" sz="1800" spc="-35" b="1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1">
                <a:solidFill>
                  <a:srgbClr val="525821"/>
                </a:solidFill>
                <a:latin typeface="Times New Roman"/>
                <a:cs typeface="Times New Roman"/>
              </a:rPr>
              <a:t>(SVM)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5" b="1">
                <a:solidFill>
                  <a:srgbClr val="525821"/>
                </a:solidFill>
                <a:latin typeface="Times New Roman"/>
                <a:cs typeface="Times New Roman"/>
              </a:rPr>
              <a:t>Random </a:t>
            </a:r>
            <a:r>
              <a:rPr dirty="0" sz="1800" b="1">
                <a:solidFill>
                  <a:srgbClr val="525821"/>
                </a:solidFill>
                <a:latin typeface="Times New Roman"/>
                <a:cs typeface="Times New Roman"/>
              </a:rPr>
              <a:t>Forests</a:t>
            </a:r>
            <a:r>
              <a:rPr dirty="0" sz="1800" spc="-10" b="1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525821"/>
                </a:solidFill>
                <a:latin typeface="Times New Roman"/>
                <a:cs typeface="Times New Roman"/>
              </a:rPr>
              <a:t>(RF)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b="1" i="1">
                <a:solidFill>
                  <a:srgbClr val="525821"/>
                </a:solidFill>
                <a:latin typeface="Times New Roman"/>
                <a:cs typeface="Times New Roman"/>
              </a:rPr>
              <a:t>k </a:t>
            </a:r>
            <a:r>
              <a:rPr dirty="0" sz="1800" b="1">
                <a:solidFill>
                  <a:srgbClr val="525821"/>
                </a:solidFill>
                <a:latin typeface="Times New Roman"/>
                <a:cs typeface="Times New Roman"/>
              </a:rPr>
              <a:t>Nearest </a:t>
            </a:r>
            <a:r>
              <a:rPr dirty="0" sz="1800" spc="-5" b="1">
                <a:solidFill>
                  <a:srgbClr val="525821"/>
                </a:solidFill>
                <a:latin typeface="Times New Roman"/>
                <a:cs typeface="Times New Roman"/>
              </a:rPr>
              <a:t>Neighbor</a:t>
            </a:r>
            <a:r>
              <a:rPr dirty="0" sz="1800" spc="-25" b="1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1">
                <a:solidFill>
                  <a:srgbClr val="525821"/>
                </a:solidFill>
                <a:latin typeface="Times New Roman"/>
                <a:cs typeface="Times New Roman"/>
              </a:rPr>
              <a:t>(</a:t>
            </a:r>
            <a:r>
              <a:rPr dirty="0" sz="1800" spc="-5" b="1" i="1">
                <a:solidFill>
                  <a:srgbClr val="525821"/>
                </a:solidFill>
                <a:latin typeface="Times New Roman"/>
                <a:cs typeface="Times New Roman"/>
              </a:rPr>
              <a:t>k</a:t>
            </a:r>
            <a:r>
              <a:rPr dirty="0" sz="1800" spc="-5" b="1">
                <a:solidFill>
                  <a:srgbClr val="525821"/>
                </a:solidFill>
                <a:latin typeface="Times New Roman"/>
                <a:cs typeface="Times New Roman"/>
              </a:rPr>
              <a:t>NN)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5" b="1">
                <a:solidFill>
                  <a:srgbClr val="525821"/>
                </a:solidFill>
                <a:latin typeface="Times New Roman"/>
                <a:cs typeface="Times New Roman"/>
              </a:rPr>
              <a:t>Decision </a:t>
            </a:r>
            <a:r>
              <a:rPr dirty="0" sz="1800" b="1">
                <a:solidFill>
                  <a:srgbClr val="525821"/>
                </a:solidFill>
                <a:latin typeface="Times New Roman"/>
                <a:cs typeface="Times New Roman"/>
              </a:rPr>
              <a:t>Tree</a:t>
            </a:r>
            <a:r>
              <a:rPr dirty="0" sz="1800" spc="-10" b="1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525821"/>
                </a:solidFill>
                <a:latin typeface="Times New Roman"/>
                <a:cs typeface="Times New Roman"/>
              </a:rPr>
              <a:t>(DT)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764535" y="1504188"/>
            <a:ext cx="3042285" cy="3023870"/>
            <a:chOff x="2764535" y="1504188"/>
            <a:chExt cx="3042285" cy="3023870"/>
          </a:xfrm>
        </p:grpSpPr>
        <p:sp>
          <p:nvSpPr>
            <p:cNvPr id="4" name="object 4"/>
            <p:cNvSpPr/>
            <p:nvPr/>
          </p:nvSpPr>
          <p:spPr>
            <a:xfrm>
              <a:off x="2764535" y="1572768"/>
              <a:ext cx="2901950" cy="2955290"/>
            </a:xfrm>
            <a:custGeom>
              <a:avLst/>
              <a:gdLst/>
              <a:ahLst/>
              <a:cxnLst/>
              <a:rect l="l" t="t" r="r" b="b"/>
              <a:pathLst>
                <a:path w="2901950" h="2955290">
                  <a:moveTo>
                    <a:pt x="2418079" y="0"/>
                  </a:moveTo>
                  <a:lnTo>
                    <a:pt x="483615" y="0"/>
                  </a:lnTo>
                  <a:lnTo>
                    <a:pt x="437042" y="2213"/>
                  </a:lnTo>
                  <a:lnTo>
                    <a:pt x="391721" y="8720"/>
                  </a:lnTo>
                  <a:lnTo>
                    <a:pt x="347854" y="19317"/>
                  </a:lnTo>
                  <a:lnTo>
                    <a:pt x="305645" y="33802"/>
                  </a:lnTo>
                  <a:lnTo>
                    <a:pt x="265296" y="51970"/>
                  </a:lnTo>
                  <a:lnTo>
                    <a:pt x="227011" y="73621"/>
                  </a:lnTo>
                  <a:lnTo>
                    <a:pt x="190991" y="98552"/>
                  </a:lnTo>
                  <a:lnTo>
                    <a:pt x="157439" y="126558"/>
                  </a:lnTo>
                  <a:lnTo>
                    <a:pt x="126558" y="157439"/>
                  </a:lnTo>
                  <a:lnTo>
                    <a:pt x="98552" y="190991"/>
                  </a:lnTo>
                  <a:lnTo>
                    <a:pt x="73621" y="227011"/>
                  </a:lnTo>
                  <a:lnTo>
                    <a:pt x="51970" y="265296"/>
                  </a:lnTo>
                  <a:lnTo>
                    <a:pt x="33802" y="305645"/>
                  </a:lnTo>
                  <a:lnTo>
                    <a:pt x="19317" y="347854"/>
                  </a:lnTo>
                  <a:lnTo>
                    <a:pt x="8720" y="391721"/>
                  </a:lnTo>
                  <a:lnTo>
                    <a:pt x="2213" y="437042"/>
                  </a:lnTo>
                  <a:lnTo>
                    <a:pt x="0" y="483616"/>
                  </a:lnTo>
                  <a:lnTo>
                    <a:pt x="0" y="2471407"/>
                  </a:lnTo>
                  <a:lnTo>
                    <a:pt x="2213" y="2517984"/>
                  </a:lnTo>
                  <a:lnTo>
                    <a:pt x="8720" y="2563309"/>
                  </a:lnTo>
                  <a:lnTo>
                    <a:pt x="19317" y="2607178"/>
                  </a:lnTo>
                  <a:lnTo>
                    <a:pt x="33802" y="2649389"/>
                  </a:lnTo>
                  <a:lnTo>
                    <a:pt x="51970" y="2689740"/>
                  </a:lnTo>
                  <a:lnTo>
                    <a:pt x="73621" y="2728026"/>
                  </a:lnTo>
                  <a:lnTo>
                    <a:pt x="98552" y="2764047"/>
                  </a:lnTo>
                  <a:lnTo>
                    <a:pt x="126558" y="2797599"/>
                  </a:lnTo>
                  <a:lnTo>
                    <a:pt x="157439" y="2828480"/>
                  </a:lnTo>
                  <a:lnTo>
                    <a:pt x="190991" y="2856486"/>
                  </a:lnTo>
                  <a:lnTo>
                    <a:pt x="227011" y="2881416"/>
                  </a:lnTo>
                  <a:lnTo>
                    <a:pt x="265296" y="2903067"/>
                  </a:lnTo>
                  <a:lnTo>
                    <a:pt x="305645" y="2921235"/>
                  </a:lnTo>
                  <a:lnTo>
                    <a:pt x="347854" y="2935719"/>
                  </a:lnTo>
                  <a:lnTo>
                    <a:pt x="391721" y="2946315"/>
                  </a:lnTo>
                  <a:lnTo>
                    <a:pt x="437042" y="2952822"/>
                  </a:lnTo>
                  <a:lnTo>
                    <a:pt x="483615" y="2955036"/>
                  </a:lnTo>
                  <a:lnTo>
                    <a:pt x="2418079" y="2955036"/>
                  </a:lnTo>
                  <a:lnTo>
                    <a:pt x="2464653" y="2952822"/>
                  </a:lnTo>
                  <a:lnTo>
                    <a:pt x="2509974" y="2946315"/>
                  </a:lnTo>
                  <a:lnTo>
                    <a:pt x="2553841" y="2935719"/>
                  </a:lnTo>
                  <a:lnTo>
                    <a:pt x="2596050" y="2921235"/>
                  </a:lnTo>
                  <a:lnTo>
                    <a:pt x="2636399" y="2903067"/>
                  </a:lnTo>
                  <a:lnTo>
                    <a:pt x="2674684" y="2881416"/>
                  </a:lnTo>
                  <a:lnTo>
                    <a:pt x="2710704" y="2856486"/>
                  </a:lnTo>
                  <a:lnTo>
                    <a:pt x="2744256" y="2828480"/>
                  </a:lnTo>
                  <a:lnTo>
                    <a:pt x="2775137" y="2797599"/>
                  </a:lnTo>
                  <a:lnTo>
                    <a:pt x="2803143" y="2764047"/>
                  </a:lnTo>
                  <a:lnTo>
                    <a:pt x="2828074" y="2728026"/>
                  </a:lnTo>
                  <a:lnTo>
                    <a:pt x="2849725" y="2689740"/>
                  </a:lnTo>
                  <a:lnTo>
                    <a:pt x="2867893" y="2649389"/>
                  </a:lnTo>
                  <a:lnTo>
                    <a:pt x="2882378" y="2607178"/>
                  </a:lnTo>
                  <a:lnTo>
                    <a:pt x="2892975" y="2563309"/>
                  </a:lnTo>
                  <a:lnTo>
                    <a:pt x="2899482" y="2517984"/>
                  </a:lnTo>
                  <a:lnTo>
                    <a:pt x="2901696" y="2471407"/>
                  </a:lnTo>
                  <a:lnTo>
                    <a:pt x="2901696" y="483616"/>
                  </a:lnTo>
                  <a:lnTo>
                    <a:pt x="2899482" y="437042"/>
                  </a:lnTo>
                  <a:lnTo>
                    <a:pt x="2892975" y="391721"/>
                  </a:lnTo>
                  <a:lnTo>
                    <a:pt x="2882378" y="347854"/>
                  </a:lnTo>
                  <a:lnTo>
                    <a:pt x="2867893" y="305645"/>
                  </a:lnTo>
                  <a:lnTo>
                    <a:pt x="2849725" y="265296"/>
                  </a:lnTo>
                  <a:lnTo>
                    <a:pt x="2828074" y="227011"/>
                  </a:lnTo>
                  <a:lnTo>
                    <a:pt x="2803143" y="190991"/>
                  </a:lnTo>
                  <a:lnTo>
                    <a:pt x="2775137" y="157439"/>
                  </a:lnTo>
                  <a:lnTo>
                    <a:pt x="2744256" y="126558"/>
                  </a:lnTo>
                  <a:lnTo>
                    <a:pt x="2710704" y="98552"/>
                  </a:lnTo>
                  <a:lnTo>
                    <a:pt x="2674684" y="73621"/>
                  </a:lnTo>
                  <a:lnTo>
                    <a:pt x="2636399" y="51970"/>
                  </a:lnTo>
                  <a:lnTo>
                    <a:pt x="2596050" y="33802"/>
                  </a:lnTo>
                  <a:lnTo>
                    <a:pt x="2553841" y="19317"/>
                  </a:lnTo>
                  <a:lnTo>
                    <a:pt x="2509974" y="8720"/>
                  </a:lnTo>
                  <a:lnTo>
                    <a:pt x="2464653" y="2213"/>
                  </a:lnTo>
                  <a:lnTo>
                    <a:pt x="2418079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87039" y="1915668"/>
              <a:ext cx="947927" cy="822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04131" y="1504188"/>
              <a:ext cx="1277112" cy="1493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26307" y="2572512"/>
              <a:ext cx="1796795" cy="10104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68395" y="3479292"/>
              <a:ext cx="1046987" cy="7132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009643" y="3281172"/>
              <a:ext cx="1796796" cy="10104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38069" y="596900"/>
            <a:ext cx="34823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>
                <a:solidFill>
                  <a:srgbClr val="6D772C"/>
                </a:solidFill>
              </a:rPr>
              <a:t>Tools </a:t>
            </a:r>
            <a:r>
              <a:rPr dirty="0" spc="-40">
                <a:solidFill>
                  <a:srgbClr val="6D772C"/>
                </a:solidFill>
              </a:rPr>
              <a:t>and</a:t>
            </a:r>
            <a:r>
              <a:rPr dirty="0" spc="-465">
                <a:solidFill>
                  <a:srgbClr val="6D772C"/>
                </a:solidFill>
              </a:rPr>
              <a:t> </a:t>
            </a:r>
            <a:r>
              <a:rPr dirty="0" spc="-110">
                <a:solidFill>
                  <a:srgbClr val="6D772C"/>
                </a:solidFill>
              </a:rPr>
              <a:t>Technology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1207" y="1501851"/>
            <a:ext cx="14928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90">
                <a:solidFill>
                  <a:srgbClr val="6D772C"/>
                </a:solidFill>
                <a:latin typeface="Arial"/>
                <a:cs typeface="Arial"/>
              </a:rPr>
              <a:t>Technology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9748" y="2178558"/>
            <a:ext cx="758825" cy="1946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525821"/>
                </a:solidFill>
                <a:latin typeface="Arial"/>
                <a:cs typeface="Arial"/>
              </a:rPr>
              <a:t>Fluter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200000"/>
              </a:lnSpc>
            </a:pPr>
            <a:r>
              <a:rPr dirty="0" sz="1400" spc="-5" b="1">
                <a:solidFill>
                  <a:srgbClr val="525821"/>
                </a:solidFill>
                <a:latin typeface="Arial"/>
                <a:cs typeface="Arial"/>
              </a:rPr>
              <a:t>Dart  </a:t>
            </a:r>
            <a:r>
              <a:rPr dirty="0" sz="1400" spc="-10" b="1">
                <a:solidFill>
                  <a:srgbClr val="525821"/>
                </a:solidFill>
                <a:latin typeface="Arial"/>
                <a:cs typeface="Arial"/>
              </a:rPr>
              <a:t>Python  </a:t>
            </a:r>
            <a:r>
              <a:rPr dirty="0" sz="1400" spc="-10" b="1">
                <a:solidFill>
                  <a:srgbClr val="525821"/>
                </a:solidFill>
                <a:latin typeface="Arial"/>
                <a:cs typeface="Arial"/>
              </a:rPr>
              <a:t>F</a:t>
            </a:r>
            <a:r>
              <a:rPr dirty="0" sz="1400" b="1">
                <a:solidFill>
                  <a:srgbClr val="525821"/>
                </a:solidFill>
                <a:latin typeface="Arial"/>
                <a:cs typeface="Arial"/>
              </a:rPr>
              <a:t>i</a:t>
            </a:r>
            <a:r>
              <a:rPr dirty="0" sz="1400" b="1">
                <a:solidFill>
                  <a:srgbClr val="525821"/>
                </a:solidFill>
                <a:latin typeface="Arial"/>
                <a:cs typeface="Arial"/>
              </a:rPr>
              <a:t>r</a:t>
            </a:r>
            <a:r>
              <a:rPr dirty="0" sz="1400" b="1">
                <a:solidFill>
                  <a:srgbClr val="525821"/>
                </a:solidFill>
                <a:latin typeface="Arial"/>
                <a:cs typeface="Arial"/>
              </a:rPr>
              <a:t>e</a:t>
            </a:r>
            <a:r>
              <a:rPr dirty="0" sz="1400" spc="-10" b="1">
                <a:solidFill>
                  <a:srgbClr val="525821"/>
                </a:solidFill>
                <a:latin typeface="Arial"/>
                <a:cs typeface="Arial"/>
              </a:rPr>
              <a:t>b</a:t>
            </a:r>
            <a:r>
              <a:rPr dirty="0" sz="1400" b="1">
                <a:solidFill>
                  <a:srgbClr val="525821"/>
                </a:solidFill>
                <a:latin typeface="Arial"/>
                <a:cs typeface="Arial"/>
              </a:rPr>
              <a:t>ase  </a:t>
            </a:r>
            <a:r>
              <a:rPr dirty="0" sz="1400" spc="-5" b="1">
                <a:solidFill>
                  <a:srgbClr val="525821"/>
                </a:solidFill>
                <a:latin typeface="Arial"/>
                <a:cs typeface="Arial"/>
              </a:rPr>
              <a:t>Github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6535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Algorithms</a:t>
            </a:r>
          </a:p>
          <a:p>
            <a:pPr marL="12700" marR="561340">
              <a:lnSpc>
                <a:spcPct val="100000"/>
              </a:lnSpc>
              <a:spcBef>
                <a:spcPts val="2145"/>
              </a:spcBef>
            </a:pPr>
            <a:r>
              <a:rPr dirty="0" sz="1400" b="1">
                <a:solidFill>
                  <a:srgbClr val="525821"/>
                </a:solidFill>
                <a:latin typeface="Arial"/>
                <a:cs typeface="Arial"/>
              </a:rPr>
              <a:t>NumPy library to</a:t>
            </a:r>
            <a:r>
              <a:rPr dirty="0" sz="1400" spc="-114" b="1">
                <a:solidFill>
                  <a:srgbClr val="5258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25821"/>
                </a:solidFill>
                <a:latin typeface="Arial"/>
                <a:cs typeface="Arial"/>
              </a:rPr>
              <a:t>the  preprocessor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525821"/>
                </a:solidFill>
                <a:latin typeface="Arial"/>
                <a:cs typeface="Arial"/>
              </a:rPr>
              <a:t>Recurrent Neural</a:t>
            </a:r>
            <a:r>
              <a:rPr dirty="0" sz="1400" spc="-85" b="1">
                <a:solidFill>
                  <a:srgbClr val="5258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25821"/>
                </a:solidFill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525821"/>
                </a:solidFill>
                <a:latin typeface="Arial"/>
                <a:cs typeface="Arial"/>
              </a:rPr>
              <a:t>(LSTM)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 marL="530225">
              <a:lnSpc>
                <a:spcPct val="100000"/>
              </a:lnSpc>
            </a:pPr>
            <a:r>
              <a:rPr dirty="0" spc="-45"/>
              <a:t>Dataset</a:t>
            </a: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400">
                <a:solidFill>
                  <a:srgbClr val="000000"/>
                </a:solidFill>
              </a:rPr>
              <a:t>CROHME</a:t>
            </a:r>
            <a:endParaRPr sz="1400"/>
          </a:p>
          <a:p>
            <a:pPr marL="12700" marR="511809">
              <a:lnSpc>
                <a:spcPct val="100000"/>
              </a:lnSpc>
            </a:pPr>
            <a:r>
              <a:rPr dirty="0" sz="1400">
                <a:solidFill>
                  <a:srgbClr val="000000"/>
                </a:solidFill>
              </a:rPr>
              <a:t>IAM (IAM</a:t>
            </a:r>
            <a:r>
              <a:rPr dirty="0" sz="1400" spc="-10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Handwriting)  MNIST</a:t>
            </a:r>
            <a:endParaRPr sz="1400"/>
          </a:p>
        </p:txBody>
      </p:sp>
      <p:sp>
        <p:nvSpPr>
          <p:cNvPr id="15" name="object 15"/>
          <p:cNvSpPr txBox="1"/>
          <p:nvPr/>
        </p:nvSpPr>
        <p:spPr>
          <a:xfrm>
            <a:off x="2088895" y="4852531"/>
            <a:ext cx="89789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65">
                <a:solidFill>
                  <a:srgbClr val="757D34"/>
                </a:solidFill>
                <a:latin typeface="Arial"/>
                <a:cs typeface="Arial"/>
              </a:rPr>
              <a:t>IT19117492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7950" y="4852531"/>
            <a:ext cx="12382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Prabash</a:t>
            </a:r>
            <a:r>
              <a:rPr dirty="0" sz="1400" spc="-18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57D34"/>
                </a:solidFill>
                <a:latin typeface="Arial"/>
                <a:cs typeface="Arial"/>
              </a:rPr>
              <a:t>K.V.A.S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3916" y="1269491"/>
            <a:ext cx="5916295" cy="486409"/>
          </a:xfrm>
          <a:custGeom>
            <a:avLst/>
            <a:gdLst/>
            <a:ahLst/>
            <a:cxnLst/>
            <a:rect l="l" t="t" r="r" b="b"/>
            <a:pathLst>
              <a:path w="5916295" h="486410">
                <a:moveTo>
                  <a:pt x="5673090" y="0"/>
                </a:moveTo>
                <a:lnTo>
                  <a:pt x="243078" y="0"/>
                </a:lnTo>
                <a:lnTo>
                  <a:pt x="194091" y="4938"/>
                </a:lnTo>
                <a:lnTo>
                  <a:pt x="148464" y="19103"/>
                </a:lnTo>
                <a:lnTo>
                  <a:pt x="107174" y="41516"/>
                </a:lnTo>
                <a:lnTo>
                  <a:pt x="71199" y="71199"/>
                </a:lnTo>
                <a:lnTo>
                  <a:pt x="41516" y="107174"/>
                </a:lnTo>
                <a:lnTo>
                  <a:pt x="19103" y="148464"/>
                </a:lnTo>
                <a:lnTo>
                  <a:pt x="4938" y="194091"/>
                </a:lnTo>
                <a:lnTo>
                  <a:pt x="0" y="243078"/>
                </a:lnTo>
                <a:lnTo>
                  <a:pt x="4938" y="292064"/>
                </a:lnTo>
                <a:lnTo>
                  <a:pt x="19103" y="337691"/>
                </a:lnTo>
                <a:lnTo>
                  <a:pt x="41516" y="378981"/>
                </a:lnTo>
                <a:lnTo>
                  <a:pt x="71199" y="414956"/>
                </a:lnTo>
                <a:lnTo>
                  <a:pt x="107174" y="444639"/>
                </a:lnTo>
                <a:lnTo>
                  <a:pt x="148464" y="467052"/>
                </a:lnTo>
                <a:lnTo>
                  <a:pt x="194091" y="481217"/>
                </a:lnTo>
                <a:lnTo>
                  <a:pt x="243078" y="486156"/>
                </a:lnTo>
                <a:lnTo>
                  <a:pt x="5673090" y="486156"/>
                </a:lnTo>
                <a:lnTo>
                  <a:pt x="5722076" y="481217"/>
                </a:lnTo>
                <a:lnTo>
                  <a:pt x="5767703" y="467052"/>
                </a:lnTo>
                <a:lnTo>
                  <a:pt x="5808993" y="444639"/>
                </a:lnTo>
                <a:lnTo>
                  <a:pt x="5844968" y="414956"/>
                </a:lnTo>
                <a:lnTo>
                  <a:pt x="5874651" y="378981"/>
                </a:lnTo>
                <a:lnTo>
                  <a:pt x="5897064" y="337691"/>
                </a:lnTo>
                <a:lnTo>
                  <a:pt x="5911229" y="292064"/>
                </a:lnTo>
                <a:lnTo>
                  <a:pt x="5916168" y="243078"/>
                </a:lnTo>
                <a:lnTo>
                  <a:pt x="5911229" y="194091"/>
                </a:lnTo>
                <a:lnTo>
                  <a:pt x="5897064" y="148464"/>
                </a:lnTo>
                <a:lnTo>
                  <a:pt x="5874651" y="107174"/>
                </a:lnTo>
                <a:lnTo>
                  <a:pt x="5844968" y="71199"/>
                </a:lnTo>
                <a:lnTo>
                  <a:pt x="5808993" y="41516"/>
                </a:lnTo>
                <a:lnTo>
                  <a:pt x="5767703" y="19103"/>
                </a:lnTo>
                <a:lnTo>
                  <a:pt x="5722076" y="4938"/>
                </a:lnTo>
                <a:lnTo>
                  <a:pt x="567309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3916" y="2689860"/>
            <a:ext cx="5916295" cy="486409"/>
          </a:xfrm>
          <a:custGeom>
            <a:avLst/>
            <a:gdLst/>
            <a:ahLst/>
            <a:cxnLst/>
            <a:rect l="l" t="t" r="r" b="b"/>
            <a:pathLst>
              <a:path w="5916295" h="486410">
                <a:moveTo>
                  <a:pt x="5673090" y="0"/>
                </a:moveTo>
                <a:lnTo>
                  <a:pt x="243078" y="0"/>
                </a:lnTo>
                <a:lnTo>
                  <a:pt x="194091" y="4938"/>
                </a:lnTo>
                <a:lnTo>
                  <a:pt x="148464" y="19103"/>
                </a:lnTo>
                <a:lnTo>
                  <a:pt x="107174" y="41516"/>
                </a:lnTo>
                <a:lnTo>
                  <a:pt x="71199" y="71199"/>
                </a:lnTo>
                <a:lnTo>
                  <a:pt x="41516" y="107174"/>
                </a:lnTo>
                <a:lnTo>
                  <a:pt x="19103" y="148464"/>
                </a:lnTo>
                <a:lnTo>
                  <a:pt x="4938" y="194091"/>
                </a:lnTo>
                <a:lnTo>
                  <a:pt x="0" y="243077"/>
                </a:lnTo>
                <a:lnTo>
                  <a:pt x="4938" y="292064"/>
                </a:lnTo>
                <a:lnTo>
                  <a:pt x="19103" y="337691"/>
                </a:lnTo>
                <a:lnTo>
                  <a:pt x="41516" y="378981"/>
                </a:lnTo>
                <a:lnTo>
                  <a:pt x="71199" y="414956"/>
                </a:lnTo>
                <a:lnTo>
                  <a:pt x="107174" y="444639"/>
                </a:lnTo>
                <a:lnTo>
                  <a:pt x="148464" y="467052"/>
                </a:lnTo>
                <a:lnTo>
                  <a:pt x="194091" y="481217"/>
                </a:lnTo>
                <a:lnTo>
                  <a:pt x="243078" y="486156"/>
                </a:lnTo>
                <a:lnTo>
                  <a:pt x="5673090" y="486156"/>
                </a:lnTo>
                <a:lnTo>
                  <a:pt x="5722076" y="481217"/>
                </a:lnTo>
                <a:lnTo>
                  <a:pt x="5767703" y="467052"/>
                </a:lnTo>
                <a:lnTo>
                  <a:pt x="5808993" y="444639"/>
                </a:lnTo>
                <a:lnTo>
                  <a:pt x="5844968" y="414956"/>
                </a:lnTo>
                <a:lnTo>
                  <a:pt x="5874651" y="378981"/>
                </a:lnTo>
                <a:lnTo>
                  <a:pt x="5897064" y="337691"/>
                </a:lnTo>
                <a:lnTo>
                  <a:pt x="5911229" y="292064"/>
                </a:lnTo>
                <a:lnTo>
                  <a:pt x="5916168" y="243077"/>
                </a:lnTo>
                <a:lnTo>
                  <a:pt x="5911229" y="194091"/>
                </a:lnTo>
                <a:lnTo>
                  <a:pt x="5897064" y="148464"/>
                </a:lnTo>
                <a:lnTo>
                  <a:pt x="5874651" y="107174"/>
                </a:lnTo>
                <a:lnTo>
                  <a:pt x="5844968" y="71199"/>
                </a:lnTo>
                <a:lnTo>
                  <a:pt x="5808993" y="41516"/>
                </a:lnTo>
                <a:lnTo>
                  <a:pt x="5767703" y="19103"/>
                </a:lnTo>
                <a:lnTo>
                  <a:pt x="5722076" y="4938"/>
                </a:lnTo>
                <a:lnTo>
                  <a:pt x="567309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3916" y="4108703"/>
            <a:ext cx="5916295" cy="486409"/>
          </a:xfrm>
          <a:custGeom>
            <a:avLst/>
            <a:gdLst/>
            <a:ahLst/>
            <a:cxnLst/>
            <a:rect l="l" t="t" r="r" b="b"/>
            <a:pathLst>
              <a:path w="5916295" h="486410">
                <a:moveTo>
                  <a:pt x="5673090" y="0"/>
                </a:moveTo>
                <a:lnTo>
                  <a:pt x="243078" y="0"/>
                </a:lnTo>
                <a:lnTo>
                  <a:pt x="194091" y="4938"/>
                </a:lnTo>
                <a:lnTo>
                  <a:pt x="148464" y="19101"/>
                </a:lnTo>
                <a:lnTo>
                  <a:pt x="107174" y="41513"/>
                </a:lnTo>
                <a:lnTo>
                  <a:pt x="71199" y="71194"/>
                </a:lnTo>
                <a:lnTo>
                  <a:pt x="41516" y="107169"/>
                </a:lnTo>
                <a:lnTo>
                  <a:pt x="19103" y="148459"/>
                </a:lnTo>
                <a:lnTo>
                  <a:pt x="4938" y="194088"/>
                </a:lnTo>
                <a:lnTo>
                  <a:pt x="0" y="243078"/>
                </a:lnTo>
                <a:lnTo>
                  <a:pt x="4938" y="292067"/>
                </a:lnTo>
                <a:lnTo>
                  <a:pt x="19103" y="337696"/>
                </a:lnTo>
                <a:lnTo>
                  <a:pt x="41516" y="378986"/>
                </a:lnTo>
                <a:lnTo>
                  <a:pt x="71199" y="414961"/>
                </a:lnTo>
                <a:lnTo>
                  <a:pt x="107174" y="444642"/>
                </a:lnTo>
                <a:lnTo>
                  <a:pt x="148464" y="467054"/>
                </a:lnTo>
                <a:lnTo>
                  <a:pt x="194091" y="481217"/>
                </a:lnTo>
                <a:lnTo>
                  <a:pt x="243078" y="486156"/>
                </a:lnTo>
                <a:lnTo>
                  <a:pt x="5673090" y="486156"/>
                </a:lnTo>
                <a:lnTo>
                  <a:pt x="5722076" y="481217"/>
                </a:lnTo>
                <a:lnTo>
                  <a:pt x="5767703" y="467054"/>
                </a:lnTo>
                <a:lnTo>
                  <a:pt x="5808993" y="444642"/>
                </a:lnTo>
                <a:lnTo>
                  <a:pt x="5844968" y="414961"/>
                </a:lnTo>
                <a:lnTo>
                  <a:pt x="5874651" y="378986"/>
                </a:lnTo>
                <a:lnTo>
                  <a:pt x="5897064" y="337696"/>
                </a:lnTo>
                <a:lnTo>
                  <a:pt x="5911229" y="292067"/>
                </a:lnTo>
                <a:lnTo>
                  <a:pt x="5916168" y="243078"/>
                </a:lnTo>
                <a:lnTo>
                  <a:pt x="5911229" y="194088"/>
                </a:lnTo>
                <a:lnTo>
                  <a:pt x="5897064" y="148459"/>
                </a:lnTo>
                <a:lnTo>
                  <a:pt x="5874651" y="107169"/>
                </a:lnTo>
                <a:lnTo>
                  <a:pt x="5844968" y="71194"/>
                </a:lnTo>
                <a:lnTo>
                  <a:pt x="5808993" y="41513"/>
                </a:lnTo>
                <a:lnTo>
                  <a:pt x="5767703" y="19101"/>
                </a:lnTo>
                <a:lnTo>
                  <a:pt x="5722076" y="4938"/>
                </a:lnTo>
                <a:lnTo>
                  <a:pt x="567309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3933" y="458165"/>
            <a:ext cx="259651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80">
                <a:solidFill>
                  <a:srgbClr val="DD6F2C"/>
                </a:solidFill>
              </a:rPr>
              <a:t>2.2</a:t>
            </a:r>
            <a:r>
              <a:rPr dirty="0" sz="4800" spc="-515">
                <a:solidFill>
                  <a:srgbClr val="DD6F2C"/>
                </a:solidFill>
              </a:rPr>
              <a:t> </a:t>
            </a:r>
            <a:r>
              <a:rPr dirty="0" sz="4800" spc="55">
                <a:solidFill>
                  <a:srgbClr val="DD6F2C"/>
                </a:solidFill>
              </a:rPr>
              <a:t>Billion</a:t>
            </a:r>
            <a:endParaRPr sz="4800"/>
          </a:p>
        </p:txBody>
      </p:sp>
      <p:sp>
        <p:nvSpPr>
          <p:cNvPr id="6" name="object 6"/>
          <p:cNvSpPr txBox="1"/>
          <p:nvPr/>
        </p:nvSpPr>
        <p:spPr>
          <a:xfrm>
            <a:off x="2189226" y="1310515"/>
            <a:ext cx="4766310" cy="315976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People</a:t>
            </a:r>
            <a:r>
              <a:rPr dirty="0" sz="1400" spc="-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have</a:t>
            </a:r>
            <a:r>
              <a:rPr dirty="0" sz="1400" spc="-2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</a:t>
            </a:r>
            <a:r>
              <a:rPr dirty="0" sz="1400" spc="-1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near</a:t>
            </a:r>
            <a:r>
              <a:rPr dirty="0" sz="1400" spc="-3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or</a:t>
            </a:r>
            <a:r>
              <a:rPr dirty="0" sz="1400" spc="-1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distance</a:t>
            </a:r>
            <a:r>
              <a:rPr dirty="0" sz="1400" spc="-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vision</a:t>
            </a:r>
            <a:r>
              <a:rPr dirty="0" sz="1400" spc="-3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impairment</a:t>
            </a:r>
            <a:r>
              <a:rPr dirty="0" sz="1400" spc="-2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-80">
                <a:solidFill>
                  <a:srgbClr val="6E772D"/>
                </a:solidFill>
                <a:latin typeface="Verdana"/>
                <a:cs typeface="Verdana"/>
              </a:rPr>
              <a:t>–</a:t>
            </a:r>
            <a:r>
              <a:rPr dirty="0" sz="1400" spc="-15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WHO</a:t>
            </a:r>
            <a:r>
              <a:rPr dirty="0" sz="1400" spc="-1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[2]</a:t>
            </a:r>
            <a:endParaRPr sz="1400">
              <a:latin typeface="Lato Light"/>
              <a:cs typeface="Lato 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Lato Light"/>
              <a:cs typeface="Lato Light"/>
            </a:endParaRPr>
          </a:p>
          <a:p>
            <a:pPr algn="ctr" marL="1270">
              <a:lnSpc>
                <a:spcPct val="100000"/>
              </a:lnSpc>
            </a:pPr>
            <a:r>
              <a:rPr dirty="0" sz="4800" spc="220">
                <a:solidFill>
                  <a:srgbClr val="DD6F2C"/>
                </a:solidFill>
                <a:latin typeface="Arial"/>
                <a:cs typeface="Arial"/>
              </a:rPr>
              <a:t>300</a:t>
            </a:r>
            <a:r>
              <a:rPr dirty="0" sz="4800" spc="-509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4800" spc="70">
                <a:solidFill>
                  <a:srgbClr val="DD6F2C"/>
                </a:solidFill>
                <a:latin typeface="Arial"/>
                <a:cs typeface="Arial"/>
              </a:rPr>
              <a:t>million</a:t>
            </a:r>
            <a:endParaRPr sz="4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60"/>
              </a:spcBef>
            </a:pPr>
            <a:r>
              <a:rPr dirty="0" sz="1400" spc="5" b="0">
                <a:solidFill>
                  <a:srgbClr val="6E772D"/>
                </a:solidFill>
                <a:latin typeface="Lato Light"/>
                <a:cs typeface="Lato Light"/>
              </a:rPr>
              <a:t>Can</a:t>
            </a:r>
            <a:r>
              <a:rPr dirty="0" sz="1400" spc="-3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be</a:t>
            </a:r>
            <a:r>
              <a:rPr dirty="0" sz="1400" spc="-2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considered</a:t>
            </a:r>
            <a:r>
              <a:rPr dirty="0" sz="1400" spc="-6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as</a:t>
            </a:r>
            <a:r>
              <a:rPr dirty="0" sz="1400" spc="-2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print</a:t>
            </a:r>
            <a:r>
              <a:rPr dirty="0" sz="1400" spc="-3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disabled</a:t>
            </a:r>
            <a:r>
              <a:rPr dirty="0" sz="1400" spc="-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[3]</a:t>
            </a:r>
            <a:endParaRPr sz="1400">
              <a:latin typeface="Lato Light"/>
              <a:cs typeface="Lato 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Lato Light"/>
              <a:cs typeface="Lato Light"/>
            </a:endParaRPr>
          </a:p>
          <a:p>
            <a:pPr algn="ctr">
              <a:lnSpc>
                <a:spcPct val="100000"/>
              </a:lnSpc>
            </a:pPr>
            <a:r>
              <a:rPr dirty="0" sz="4800" spc="-195">
                <a:solidFill>
                  <a:srgbClr val="DD6F2C"/>
                </a:solidFill>
                <a:latin typeface="Arial"/>
                <a:cs typeface="Arial"/>
              </a:rPr>
              <a:t>1%-7%</a:t>
            </a:r>
            <a:endParaRPr sz="4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85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Of</a:t>
            </a:r>
            <a:r>
              <a:rPr dirty="0" sz="1400" spc="-2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all</a:t>
            </a:r>
            <a:r>
              <a:rPr dirty="0" sz="1400" spc="-4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books</a:t>
            </a:r>
            <a:r>
              <a:rPr dirty="0" sz="1400" spc="-1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are</a:t>
            </a:r>
            <a:r>
              <a:rPr dirty="0" sz="1400" spc="-2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available</a:t>
            </a:r>
            <a:r>
              <a:rPr dirty="0" sz="1400" spc="-3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in</a:t>
            </a:r>
            <a:r>
              <a:rPr dirty="0" sz="1400" spc="-4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accessible</a:t>
            </a:r>
            <a:r>
              <a:rPr dirty="0" sz="1400" spc="-6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formats</a:t>
            </a:r>
            <a:r>
              <a:rPr dirty="0" sz="1400" spc="-3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[3]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7529" y="2178399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69" y="87026"/>
                </a:moveTo>
                <a:lnTo>
                  <a:pt x="113412" y="87026"/>
                </a:lnTo>
                <a:lnTo>
                  <a:pt x="117628" y="88804"/>
                </a:lnTo>
                <a:lnTo>
                  <a:pt x="121832" y="90709"/>
                </a:lnTo>
                <a:lnTo>
                  <a:pt x="125515" y="96678"/>
                </a:lnTo>
                <a:lnTo>
                  <a:pt x="130481" y="112680"/>
                </a:lnTo>
                <a:lnTo>
                  <a:pt x="98477" y="122586"/>
                </a:lnTo>
                <a:lnTo>
                  <a:pt x="50698" y="144089"/>
                </a:lnTo>
                <a:lnTo>
                  <a:pt x="20804" y="172974"/>
                </a:lnTo>
                <a:lnTo>
                  <a:pt x="8798" y="209240"/>
                </a:lnTo>
                <a:lnTo>
                  <a:pt x="14682" y="252888"/>
                </a:lnTo>
                <a:lnTo>
                  <a:pt x="34007" y="289178"/>
                </a:lnTo>
                <a:lnTo>
                  <a:pt x="66143" y="315372"/>
                </a:lnTo>
                <a:lnTo>
                  <a:pt x="105679" y="327929"/>
                </a:lnTo>
                <a:lnTo>
                  <a:pt x="126181" y="327749"/>
                </a:lnTo>
                <a:lnTo>
                  <a:pt x="172871" y="312937"/>
                </a:lnTo>
                <a:lnTo>
                  <a:pt x="209168" y="283081"/>
                </a:lnTo>
                <a:lnTo>
                  <a:pt x="219775" y="263556"/>
                </a:lnTo>
                <a:lnTo>
                  <a:pt x="310570" y="263556"/>
                </a:lnTo>
                <a:lnTo>
                  <a:pt x="312951" y="259234"/>
                </a:lnTo>
                <a:lnTo>
                  <a:pt x="315787" y="248824"/>
                </a:lnTo>
                <a:lnTo>
                  <a:pt x="317144" y="237539"/>
                </a:lnTo>
                <a:lnTo>
                  <a:pt x="317168" y="233838"/>
                </a:lnTo>
                <a:lnTo>
                  <a:pt x="139104" y="233838"/>
                </a:lnTo>
                <a:lnTo>
                  <a:pt x="132500" y="233457"/>
                </a:lnTo>
                <a:lnTo>
                  <a:pt x="126442" y="230409"/>
                </a:lnTo>
                <a:lnTo>
                  <a:pt x="120397" y="227488"/>
                </a:lnTo>
                <a:lnTo>
                  <a:pt x="116041" y="221646"/>
                </a:lnTo>
                <a:lnTo>
                  <a:pt x="113374" y="213137"/>
                </a:lnTo>
                <a:lnTo>
                  <a:pt x="111378" y="200661"/>
                </a:lnTo>
                <a:lnTo>
                  <a:pt x="113944" y="190484"/>
                </a:lnTo>
                <a:lnTo>
                  <a:pt x="121070" y="182616"/>
                </a:lnTo>
                <a:lnTo>
                  <a:pt x="132754" y="177069"/>
                </a:lnTo>
                <a:lnTo>
                  <a:pt x="149036" y="171989"/>
                </a:lnTo>
                <a:lnTo>
                  <a:pt x="258308" y="171989"/>
                </a:lnTo>
                <a:lnTo>
                  <a:pt x="231669" y="87026"/>
                </a:lnTo>
                <a:close/>
              </a:path>
              <a:path w="317500" h="328294">
                <a:moveTo>
                  <a:pt x="310570" y="263556"/>
                </a:moveTo>
                <a:lnTo>
                  <a:pt x="219775" y="263556"/>
                </a:lnTo>
                <a:lnTo>
                  <a:pt x="224982" y="269144"/>
                </a:lnTo>
                <a:lnTo>
                  <a:pt x="231205" y="273335"/>
                </a:lnTo>
                <a:lnTo>
                  <a:pt x="238444" y="276256"/>
                </a:lnTo>
                <a:lnTo>
                  <a:pt x="251140" y="280398"/>
                </a:lnTo>
                <a:lnTo>
                  <a:pt x="264669" y="281955"/>
                </a:lnTo>
                <a:lnTo>
                  <a:pt x="279056" y="280918"/>
                </a:lnTo>
                <a:lnTo>
                  <a:pt x="294324" y="277272"/>
                </a:lnTo>
                <a:lnTo>
                  <a:pt x="302231" y="273434"/>
                </a:lnTo>
                <a:lnTo>
                  <a:pt x="308436" y="267430"/>
                </a:lnTo>
                <a:lnTo>
                  <a:pt x="310570" y="263556"/>
                </a:lnTo>
                <a:close/>
              </a:path>
              <a:path w="317500" h="328294">
                <a:moveTo>
                  <a:pt x="258308" y="171989"/>
                </a:moveTo>
                <a:lnTo>
                  <a:pt x="149036" y="171989"/>
                </a:lnTo>
                <a:lnTo>
                  <a:pt x="163044" y="216820"/>
                </a:lnTo>
                <a:lnTo>
                  <a:pt x="159043" y="224440"/>
                </a:lnTo>
                <a:lnTo>
                  <a:pt x="153455" y="229393"/>
                </a:lnTo>
                <a:lnTo>
                  <a:pt x="146280" y="231552"/>
                </a:lnTo>
                <a:lnTo>
                  <a:pt x="139104" y="233838"/>
                </a:lnTo>
                <a:lnTo>
                  <a:pt x="317168" y="233838"/>
                </a:lnTo>
                <a:lnTo>
                  <a:pt x="317215" y="226552"/>
                </a:lnTo>
                <a:lnTo>
                  <a:pt x="306357" y="187785"/>
                </a:lnTo>
                <a:lnTo>
                  <a:pt x="297293" y="174656"/>
                </a:lnTo>
                <a:lnTo>
                  <a:pt x="259145" y="174656"/>
                </a:lnTo>
                <a:lnTo>
                  <a:pt x="258308" y="171989"/>
                </a:lnTo>
                <a:close/>
              </a:path>
              <a:path w="317500" h="328294">
                <a:moveTo>
                  <a:pt x="285434" y="166401"/>
                </a:moveTo>
                <a:lnTo>
                  <a:pt x="259145" y="174656"/>
                </a:lnTo>
                <a:lnTo>
                  <a:pt x="297293" y="174656"/>
                </a:lnTo>
                <a:lnTo>
                  <a:pt x="291784" y="168687"/>
                </a:lnTo>
                <a:lnTo>
                  <a:pt x="285434" y="166401"/>
                </a:lnTo>
                <a:close/>
              </a:path>
              <a:path w="317500" h="328294">
                <a:moveTo>
                  <a:pt x="142763" y="0"/>
                </a:moveTo>
                <a:lnTo>
                  <a:pt x="91263" y="8667"/>
                </a:lnTo>
                <a:lnTo>
                  <a:pt x="40693" y="28479"/>
                </a:lnTo>
                <a:lnTo>
                  <a:pt x="4764" y="51720"/>
                </a:lnTo>
                <a:lnTo>
                  <a:pt x="0" y="62468"/>
                </a:lnTo>
                <a:lnTo>
                  <a:pt x="243" y="69740"/>
                </a:lnTo>
                <a:lnTo>
                  <a:pt x="21885" y="109035"/>
                </a:lnTo>
                <a:lnTo>
                  <a:pt x="33351" y="120681"/>
                </a:lnTo>
                <a:lnTo>
                  <a:pt x="51277" y="110585"/>
                </a:lnTo>
                <a:lnTo>
                  <a:pt x="67241" y="102393"/>
                </a:lnTo>
                <a:lnTo>
                  <a:pt x="81243" y="96107"/>
                </a:lnTo>
                <a:lnTo>
                  <a:pt x="93283" y="91725"/>
                </a:lnTo>
                <a:lnTo>
                  <a:pt x="105297" y="87915"/>
                </a:lnTo>
                <a:lnTo>
                  <a:pt x="113412" y="87026"/>
                </a:lnTo>
                <a:lnTo>
                  <a:pt x="231669" y="87026"/>
                </a:lnTo>
                <a:lnTo>
                  <a:pt x="230316" y="82708"/>
                </a:lnTo>
                <a:lnTo>
                  <a:pt x="209827" y="38068"/>
                </a:lnTo>
                <a:lnTo>
                  <a:pt x="181471" y="10191"/>
                </a:lnTo>
                <a:lnTo>
                  <a:pt x="163717" y="2738"/>
                </a:lnTo>
                <a:lnTo>
                  <a:pt x="14276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2779" y="519902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40" h="389890">
                <a:moveTo>
                  <a:pt x="83021" y="0"/>
                </a:moveTo>
                <a:lnTo>
                  <a:pt x="39573" y="24038"/>
                </a:lnTo>
                <a:lnTo>
                  <a:pt x="7842" y="47681"/>
                </a:lnTo>
                <a:lnTo>
                  <a:pt x="0" y="59598"/>
                </a:lnTo>
                <a:lnTo>
                  <a:pt x="223405" y="389798"/>
                </a:lnTo>
                <a:lnTo>
                  <a:pt x="281481" y="379797"/>
                </a:lnTo>
                <a:lnTo>
                  <a:pt x="340728" y="349412"/>
                </a:lnTo>
                <a:lnTo>
                  <a:pt x="387543" y="304454"/>
                </a:lnTo>
                <a:lnTo>
                  <a:pt x="401941" y="275625"/>
                </a:lnTo>
                <a:lnTo>
                  <a:pt x="273519" y="275625"/>
                </a:lnTo>
                <a:lnTo>
                  <a:pt x="208279" y="179232"/>
                </a:lnTo>
                <a:lnTo>
                  <a:pt x="211150" y="171866"/>
                </a:lnTo>
                <a:lnTo>
                  <a:pt x="215455" y="166278"/>
                </a:lnTo>
                <a:lnTo>
                  <a:pt x="221183" y="162468"/>
                </a:lnTo>
                <a:lnTo>
                  <a:pt x="235749" y="157301"/>
                </a:lnTo>
                <a:lnTo>
                  <a:pt x="389919" y="157301"/>
                </a:lnTo>
                <a:lnTo>
                  <a:pt x="370382" y="123987"/>
                </a:lnTo>
                <a:lnTo>
                  <a:pt x="349652" y="98968"/>
                </a:lnTo>
                <a:lnTo>
                  <a:pt x="153962" y="98968"/>
                </a:lnTo>
                <a:lnTo>
                  <a:pt x="87693" y="1051"/>
                </a:lnTo>
                <a:lnTo>
                  <a:pt x="83021" y="0"/>
                </a:lnTo>
                <a:close/>
              </a:path>
              <a:path w="408940" h="389890">
                <a:moveTo>
                  <a:pt x="389919" y="157301"/>
                </a:moveTo>
                <a:lnTo>
                  <a:pt x="235749" y="157301"/>
                </a:lnTo>
                <a:lnTo>
                  <a:pt x="251179" y="161039"/>
                </a:lnTo>
                <a:lnTo>
                  <a:pt x="267472" y="173684"/>
                </a:lnTo>
                <a:lnTo>
                  <a:pt x="284632" y="195234"/>
                </a:lnTo>
                <a:lnTo>
                  <a:pt x="295086" y="212621"/>
                </a:lnTo>
                <a:lnTo>
                  <a:pt x="301510" y="227841"/>
                </a:lnTo>
                <a:lnTo>
                  <a:pt x="303906" y="240918"/>
                </a:lnTo>
                <a:lnTo>
                  <a:pt x="302272" y="251876"/>
                </a:lnTo>
                <a:lnTo>
                  <a:pt x="273519" y="275625"/>
                </a:lnTo>
                <a:lnTo>
                  <a:pt x="401941" y="275625"/>
                </a:lnTo>
                <a:lnTo>
                  <a:pt x="408355" y="250352"/>
                </a:lnTo>
                <a:lnTo>
                  <a:pt x="408905" y="220464"/>
                </a:lnTo>
                <a:lnTo>
                  <a:pt x="402761" y="189456"/>
                </a:lnTo>
                <a:lnTo>
                  <a:pt x="389919" y="157301"/>
                </a:lnTo>
                <a:close/>
              </a:path>
              <a:path w="408940" h="389890">
                <a:moveTo>
                  <a:pt x="263058" y="47681"/>
                </a:moveTo>
                <a:lnTo>
                  <a:pt x="223492" y="53152"/>
                </a:lnTo>
                <a:lnTo>
                  <a:pt x="182029" y="74076"/>
                </a:lnTo>
                <a:lnTo>
                  <a:pt x="153962" y="98968"/>
                </a:lnTo>
                <a:lnTo>
                  <a:pt x="349652" y="98968"/>
                </a:lnTo>
                <a:lnTo>
                  <a:pt x="336502" y="83098"/>
                </a:lnTo>
                <a:lnTo>
                  <a:pt x="300728" y="57663"/>
                </a:lnTo>
                <a:lnTo>
                  <a:pt x="263058" y="4768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39872" y="732170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779" y="0"/>
                </a:moveTo>
                <a:lnTo>
                  <a:pt x="118074" y="6461"/>
                </a:lnTo>
                <a:lnTo>
                  <a:pt x="67210" y="36560"/>
                </a:lnTo>
                <a:lnTo>
                  <a:pt x="26253" y="88376"/>
                </a:lnTo>
                <a:lnTo>
                  <a:pt x="2599" y="149225"/>
                </a:lnTo>
                <a:lnTo>
                  <a:pt x="0" y="178405"/>
                </a:lnTo>
                <a:lnTo>
                  <a:pt x="3520" y="206740"/>
                </a:lnTo>
                <a:lnTo>
                  <a:pt x="25634" y="255603"/>
                </a:lnTo>
                <a:lnTo>
                  <a:pt x="65369" y="290560"/>
                </a:lnTo>
                <a:lnTo>
                  <a:pt x="111406" y="311118"/>
                </a:lnTo>
                <a:lnTo>
                  <a:pt x="152110" y="317103"/>
                </a:lnTo>
                <a:lnTo>
                  <a:pt x="155031" y="316087"/>
                </a:lnTo>
                <a:lnTo>
                  <a:pt x="173394" y="279580"/>
                </a:lnTo>
                <a:lnTo>
                  <a:pt x="184400" y="242077"/>
                </a:lnTo>
                <a:lnTo>
                  <a:pt x="183899" y="235005"/>
                </a:lnTo>
                <a:lnTo>
                  <a:pt x="181066" y="231124"/>
                </a:lnTo>
                <a:lnTo>
                  <a:pt x="169564" y="230383"/>
                </a:lnTo>
                <a:lnTo>
                  <a:pt x="157730" y="227774"/>
                </a:lnTo>
                <a:lnTo>
                  <a:pt x="145561" y="223283"/>
                </a:lnTo>
                <a:lnTo>
                  <a:pt x="133060" y="216900"/>
                </a:lnTo>
                <a:lnTo>
                  <a:pt x="117824" y="203827"/>
                </a:lnTo>
                <a:lnTo>
                  <a:pt x="111184" y="187086"/>
                </a:lnTo>
                <a:lnTo>
                  <a:pt x="113164" y="166679"/>
                </a:lnTo>
                <a:lnTo>
                  <a:pt x="131978" y="129647"/>
                </a:lnTo>
                <a:lnTo>
                  <a:pt x="164359" y="103727"/>
                </a:lnTo>
                <a:lnTo>
                  <a:pt x="171779" y="102727"/>
                </a:lnTo>
                <a:lnTo>
                  <a:pt x="178698" y="103536"/>
                </a:lnTo>
                <a:lnTo>
                  <a:pt x="206339" y="145780"/>
                </a:lnTo>
                <a:lnTo>
                  <a:pt x="207736" y="152257"/>
                </a:lnTo>
                <a:lnTo>
                  <a:pt x="209768" y="156194"/>
                </a:lnTo>
                <a:lnTo>
                  <a:pt x="215102" y="159242"/>
                </a:lnTo>
                <a:lnTo>
                  <a:pt x="218785" y="160766"/>
                </a:lnTo>
                <a:lnTo>
                  <a:pt x="228669" y="160502"/>
                </a:lnTo>
                <a:lnTo>
                  <a:pt x="266156" y="135874"/>
                </a:lnTo>
                <a:lnTo>
                  <a:pt x="290667" y="102981"/>
                </a:lnTo>
                <a:lnTo>
                  <a:pt x="292445" y="96377"/>
                </a:lnTo>
                <a:lnTo>
                  <a:pt x="291429" y="90662"/>
                </a:lnTo>
                <a:lnTo>
                  <a:pt x="272887" y="53101"/>
                </a:lnTo>
                <a:lnTo>
                  <a:pt x="229580" y="19161"/>
                </a:lnTo>
                <a:lnTo>
                  <a:pt x="201674" y="6371"/>
                </a:lnTo>
                <a:lnTo>
                  <a:pt x="17377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08264" y="1447800"/>
            <a:ext cx="129539" cy="129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26680" y="2601467"/>
            <a:ext cx="129540" cy="12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1895" y="4552188"/>
            <a:ext cx="129540" cy="128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39011" y="3526535"/>
            <a:ext cx="129540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4108703"/>
            <a:ext cx="129540" cy="129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42019" y="2868167"/>
            <a:ext cx="129539" cy="128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2816" y="2868167"/>
            <a:ext cx="128015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1202" y="596900"/>
            <a:ext cx="21151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>
                <a:solidFill>
                  <a:srgbClr val="6D772C"/>
                </a:solidFill>
              </a:rPr>
              <a:t>Requirement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31773" y="1643126"/>
            <a:ext cx="2057400" cy="2921000"/>
            <a:chOff x="731773" y="1643126"/>
            <a:chExt cx="2057400" cy="2921000"/>
          </a:xfrm>
        </p:grpSpPr>
        <p:sp>
          <p:nvSpPr>
            <p:cNvPr id="5" name="object 5"/>
            <p:cNvSpPr/>
            <p:nvPr/>
          </p:nvSpPr>
          <p:spPr>
            <a:xfrm>
              <a:off x="744473" y="1655826"/>
              <a:ext cx="2032000" cy="2895600"/>
            </a:xfrm>
            <a:custGeom>
              <a:avLst/>
              <a:gdLst/>
              <a:ahLst/>
              <a:cxnLst/>
              <a:rect l="l" t="t" r="r" b="b"/>
              <a:pathLst>
                <a:path w="2032000" h="2895600">
                  <a:moveTo>
                    <a:pt x="1692909" y="0"/>
                  </a:moveTo>
                  <a:lnTo>
                    <a:pt x="338594" y="0"/>
                  </a:lnTo>
                  <a:lnTo>
                    <a:pt x="292647" y="3091"/>
                  </a:lnTo>
                  <a:lnTo>
                    <a:pt x="248580" y="12097"/>
                  </a:lnTo>
                  <a:lnTo>
                    <a:pt x="206795" y="26614"/>
                  </a:lnTo>
                  <a:lnTo>
                    <a:pt x="167696" y="46237"/>
                  </a:lnTo>
                  <a:lnTo>
                    <a:pt x="131686" y="70562"/>
                  </a:lnTo>
                  <a:lnTo>
                    <a:pt x="99169" y="99187"/>
                  </a:lnTo>
                  <a:lnTo>
                    <a:pt x="70548" y="131705"/>
                  </a:lnTo>
                  <a:lnTo>
                    <a:pt x="46226" y="167715"/>
                  </a:lnTo>
                  <a:lnTo>
                    <a:pt x="26607" y="206811"/>
                  </a:lnTo>
                  <a:lnTo>
                    <a:pt x="12094" y="248590"/>
                  </a:lnTo>
                  <a:lnTo>
                    <a:pt x="3090" y="292648"/>
                  </a:lnTo>
                  <a:lnTo>
                    <a:pt x="0" y="338581"/>
                  </a:lnTo>
                  <a:lnTo>
                    <a:pt x="0" y="2895600"/>
                  </a:lnTo>
                  <a:lnTo>
                    <a:pt x="2031492" y="2895600"/>
                  </a:lnTo>
                  <a:lnTo>
                    <a:pt x="2031492" y="338581"/>
                  </a:lnTo>
                  <a:lnTo>
                    <a:pt x="1692909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4473" y="1655826"/>
              <a:ext cx="2032000" cy="2895600"/>
            </a:xfrm>
            <a:custGeom>
              <a:avLst/>
              <a:gdLst/>
              <a:ahLst/>
              <a:cxnLst/>
              <a:rect l="l" t="t" r="r" b="b"/>
              <a:pathLst>
                <a:path w="2032000" h="2895600">
                  <a:moveTo>
                    <a:pt x="338594" y="0"/>
                  </a:moveTo>
                  <a:lnTo>
                    <a:pt x="1692909" y="0"/>
                  </a:lnTo>
                  <a:lnTo>
                    <a:pt x="2031492" y="338581"/>
                  </a:lnTo>
                  <a:lnTo>
                    <a:pt x="2031492" y="2895600"/>
                  </a:lnTo>
                  <a:lnTo>
                    <a:pt x="0" y="2895600"/>
                  </a:lnTo>
                  <a:lnTo>
                    <a:pt x="0" y="338581"/>
                  </a:lnTo>
                  <a:lnTo>
                    <a:pt x="3090" y="292648"/>
                  </a:lnTo>
                  <a:lnTo>
                    <a:pt x="12094" y="248590"/>
                  </a:lnTo>
                  <a:lnTo>
                    <a:pt x="26607" y="206811"/>
                  </a:lnTo>
                  <a:lnTo>
                    <a:pt x="46226" y="167715"/>
                  </a:lnTo>
                  <a:lnTo>
                    <a:pt x="70548" y="131705"/>
                  </a:lnTo>
                  <a:lnTo>
                    <a:pt x="99169" y="99187"/>
                  </a:lnTo>
                  <a:lnTo>
                    <a:pt x="131686" y="70562"/>
                  </a:lnTo>
                  <a:lnTo>
                    <a:pt x="167696" y="46237"/>
                  </a:lnTo>
                  <a:lnTo>
                    <a:pt x="206795" y="26614"/>
                  </a:lnTo>
                  <a:lnTo>
                    <a:pt x="248580" y="12097"/>
                  </a:lnTo>
                  <a:lnTo>
                    <a:pt x="292647" y="3091"/>
                  </a:lnTo>
                  <a:lnTo>
                    <a:pt x="338594" y="0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21816" y="2184247"/>
            <a:ext cx="1604010" cy="1624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7100"/>
              </a:lnSpc>
              <a:spcBef>
                <a:spcPts val="100"/>
              </a:spcBef>
              <a:buClr>
                <a:srgbClr val="000000"/>
              </a:buClr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User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should</a:t>
            </a:r>
            <a:r>
              <a:rPr dirty="0" sz="1400" spc="-75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525821"/>
                </a:solidFill>
                <a:latin typeface="Times New Roman"/>
                <a:cs typeface="Times New Roman"/>
              </a:rPr>
              <a:t>have 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basic knowledge  of the app  </a:t>
            </a: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manage</a:t>
            </a:r>
            <a:endParaRPr sz="1400">
              <a:latin typeface="Times New Roman"/>
              <a:cs typeface="Times New Roman"/>
            </a:endParaRPr>
          </a:p>
          <a:p>
            <a:pPr marL="355600" marR="7620" indent="-343535">
              <a:lnSpc>
                <a:spcPct val="106900"/>
              </a:lnSpc>
              <a:buClr>
                <a:srgbClr val="000000"/>
              </a:buClr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Capture the text  correctly</a:t>
            </a:r>
            <a:r>
              <a:rPr dirty="0" sz="1400" spc="-95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525821"/>
                </a:solidFill>
                <a:latin typeface="Times New Roman"/>
                <a:cs typeface="Times New Roman"/>
              </a:rPr>
              <a:t>through  the</a:t>
            </a:r>
            <a:r>
              <a:rPr dirty="0" sz="1400" spc="-25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525821"/>
                </a:solidFill>
                <a:latin typeface="Times New Roman"/>
                <a:cs typeface="Times New Roman"/>
              </a:rPr>
              <a:t>camera.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532130" y="1458722"/>
            <a:ext cx="1491615" cy="569595"/>
            <a:chOff x="532130" y="1458722"/>
            <a:chExt cx="1491615" cy="569595"/>
          </a:xfrm>
        </p:grpSpPr>
        <p:sp>
          <p:nvSpPr>
            <p:cNvPr id="10" name="object 10"/>
            <p:cNvSpPr/>
            <p:nvPr/>
          </p:nvSpPr>
          <p:spPr>
            <a:xfrm>
              <a:off x="544830" y="1471422"/>
              <a:ext cx="1466215" cy="544195"/>
            </a:xfrm>
            <a:custGeom>
              <a:avLst/>
              <a:gdLst/>
              <a:ahLst/>
              <a:cxnLst/>
              <a:rect l="l" t="t" r="r" b="b"/>
              <a:pathLst>
                <a:path w="1466214" h="544194">
                  <a:moveTo>
                    <a:pt x="1375409" y="0"/>
                  </a:moveTo>
                  <a:lnTo>
                    <a:pt x="90678" y="0"/>
                  </a:lnTo>
                  <a:lnTo>
                    <a:pt x="55383" y="7131"/>
                  </a:lnTo>
                  <a:lnTo>
                    <a:pt x="26560" y="26574"/>
                  </a:lnTo>
                  <a:lnTo>
                    <a:pt x="7126" y="55399"/>
                  </a:lnTo>
                  <a:lnTo>
                    <a:pt x="0" y="90677"/>
                  </a:lnTo>
                  <a:lnTo>
                    <a:pt x="0" y="453389"/>
                  </a:lnTo>
                  <a:lnTo>
                    <a:pt x="7126" y="488668"/>
                  </a:lnTo>
                  <a:lnTo>
                    <a:pt x="26560" y="517493"/>
                  </a:lnTo>
                  <a:lnTo>
                    <a:pt x="55383" y="536936"/>
                  </a:lnTo>
                  <a:lnTo>
                    <a:pt x="90678" y="544067"/>
                  </a:lnTo>
                  <a:lnTo>
                    <a:pt x="1375409" y="544067"/>
                  </a:lnTo>
                  <a:lnTo>
                    <a:pt x="1410688" y="536936"/>
                  </a:lnTo>
                  <a:lnTo>
                    <a:pt x="1439513" y="517493"/>
                  </a:lnTo>
                  <a:lnTo>
                    <a:pt x="1458956" y="488668"/>
                  </a:lnTo>
                  <a:lnTo>
                    <a:pt x="1466088" y="453389"/>
                  </a:lnTo>
                  <a:lnTo>
                    <a:pt x="1466088" y="90677"/>
                  </a:lnTo>
                  <a:lnTo>
                    <a:pt x="1458956" y="55399"/>
                  </a:lnTo>
                  <a:lnTo>
                    <a:pt x="1439513" y="26574"/>
                  </a:lnTo>
                  <a:lnTo>
                    <a:pt x="1410688" y="7131"/>
                  </a:lnTo>
                  <a:lnTo>
                    <a:pt x="1375409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4830" y="1471422"/>
              <a:ext cx="1466215" cy="544195"/>
            </a:xfrm>
            <a:custGeom>
              <a:avLst/>
              <a:gdLst/>
              <a:ahLst/>
              <a:cxnLst/>
              <a:rect l="l" t="t" r="r" b="b"/>
              <a:pathLst>
                <a:path w="1466214" h="544194">
                  <a:moveTo>
                    <a:pt x="0" y="90677"/>
                  </a:moveTo>
                  <a:lnTo>
                    <a:pt x="7126" y="55399"/>
                  </a:lnTo>
                  <a:lnTo>
                    <a:pt x="26560" y="26574"/>
                  </a:lnTo>
                  <a:lnTo>
                    <a:pt x="55383" y="7131"/>
                  </a:lnTo>
                  <a:lnTo>
                    <a:pt x="90678" y="0"/>
                  </a:lnTo>
                  <a:lnTo>
                    <a:pt x="1375409" y="0"/>
                  </a:lnTo>
                  <a:lnTo>
                    <a:pt x="1410688" y="7131"/>
                  </a:lnTo>
                  <a:lnTo>
                    <a:pt x="1439513" y="26574"/>
                  </a:lnTo>
                  <a:lnTo>
                    <a:pt x="1458956" y="55399"/>
                  </a:lnTo>
                  <a:lnTo>
                    <a:pt x="1466088" y="90677"/>
                  </a:lnTo>
                  <a:lnTo>
                    <a:pt x="1466088" y="453389"/>
                  </a:lnTo>
                  <a:lnTo>
                    <a:pt x="1458956" y="488668"/>
                  </a:lnTo>
                  <a:lnTo>
                    <a:pt x="1439513" y="517493"/>
                  </a:lnTo>
                  <a:lnTo>
                    <a:pt x="1410688" y="536936"/>
                  </a:lnTo>
                  <a:lnTo>
                    <a:pt x="1375409" y="544067"/>
                  </a:lnTo>
                  <a:lnTo>
                    <a:pt x="90678" y="544067"/>
                  </a:lnTo>
                  <a:lnTo>
                    <a:pt x="55383" y="536936"/>
                  </a:lnTo>
                  <a:lnTo>
                    <a:pt x="26560" y="517493"/>
                  </a:lnTo>
                  <a:lnTo>
                    <a:pt x="7126" y="488668"/>
                  </a:lnTo>
                  <a:lnTo>
                    <a:pt x="0" y="453389"/>
                  </a:lnTo>
                  <a:lnTo>
                    <a:pt x="0" y="90677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6567169" y="1350517"/>
            <a:ext cx="2409190" cy="3238500"/>
            <a:chOff x="6567169" y="1350517"/>
            <a:chExt cx="2409190" cy="3238500"/>
          </a:xfrm>
        </p:grpSpPr>
        <p:sp>
          <p:nvSpPr>
            <p:cNvPr id="13" name="object 13"/>
            <p:cNvSpPr/>
            <p:nvPr/>
          </p:nvSpPr>
          <p:spPr>
            <a:xfrm>
              <a:off x="6579869" y="1680209"/>
              <a:ext cx="2234565" cy="2895600"/>
            </a:xfrm>
            <a:custGeom>
              <a:avLst/>
              <a:gdLst/>
              <a:ahLst/>
              <a:cxnLst/>
              <a:rect l="l" t="t" r="r" b="b"/>
              <a:pathLst>
                <a:path w="2234565" h="2895600">
                  <a:moveTo>
                    <a:pt x="1861820" y="0"/>
                  </a:moveTo>
                  <a:lnTo>
                    <a:pt x="372363" y="0"/>
                  </a:lnTo>
                  <a:lnTo>
                    <a:pt x="0" y="372363"/>
                  </a:lnTo>
                  <a:lnTo>
                    <a:pt x="0" y="2895600"/>
                  </a:lnTo>
                  <a:lnTo>
                    <a:pt x="2234183" y="2895600"/>
                  </a:lnTo>
                  <a:lnTo>
                    <a:pt x="2234183" y="372363"/>
                  </a:lnTo>
                  <a:lnTo>
                    <a:pt x="2231282" y="325662"/>
                  </a:lnTo>
                  <a:lnTo>
                    <a:pt x="2222809" y="280690"/>
                  </a:lnTo>
                  <a:lnTo>
                    <a:pt x="2209114" y="237796"/>
                  </a:lnTo>
                  <a:lnTo>
                    <a:pt x="2190548" y="197330"/>
                  </a:lnTo>
                  <a:lnTo>
                    <a:pt x="2167458" y="159641"/>
                  </a:lnTo>
                  <a:lnTo>
                    <a:pt x="2140194" y="125077"/>
                  </a:lnTo>
                  <a:lnTo>
                    <a:pt x="2109106" y="93989"/>
                  </a:lnTo>
                  <a:lnTo>
                    <a:pt x="2074542" y="66725"/>
                  </a:lnTo>
                  <a:lnTo>
                    <a:pt x="2036853" y="43635"/>
                  </a:lnTo>
                  <a:lnTo>
                    <a:pt x="1996387" y="25069"/>
                  </a:lnTo>
                  <a:lnTo>
                    <a:pt x="1953493" y="11374"/>
                  </a:lnTo>
                  <a:lnTo>
                    <a:pt x="1908521" y="2901"/>
                  </a:lnTo>
                  <a:lnTo>
                    <a:pt x="1861820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79869" y="1680209"/>
              <a:ext cx="2234565" cy="2895600"/>
            </a:xfrm>
            <a:custGeom>
              <a:avLst/>
              <a:gdLst/>
              <a:ahLst/>
              <a:cxnLst/>
              <a:rect l="l" t="t" r="r" b="b"/>
              <a:pathLst>
                <a:path w="2234565" h="2895600">
                  <a:moveTo>
                    <a:pt x="1861820" y="0"/>
                  </a:moveTo>
                  <a:lnTo>
                    <a:pt x="372363" y="0"/>
                  </a:lnTo>
                  <a:lnTo>
                    <a:pt x="0" y="372363"/>
                  </a:lnTo>
                  <a:lnTo>
                    <a:pt x="0" y="2895600"/>
                  </a:lnTo>
                  <a:lnTo>
                    <a:pt x="2234183" y="2895600"/>
                  </a:lnTo>
                  <a:lnTo>
                    <a:pt x="2234183" y="372363"/>
                  </a:lnTo>
                  <a:lnTo>
                    <a:pt x="2231282" y="325662"/>
                  </a:lnTo>
                  <a:lnTo>
                    <a:pt x="2222809" y="280690"/>
                  </a:lnTo>
                  <a:lnTo>
                    <a:pt x="2209114" y="237796"/>
                  </a:lnTo>
                  <a:lnTo>
                    <a:pt x="2190548" y="197330"/>
                  </a:lnTo>
                  <a:lnTo>
                    <a:pt x="2167458" y="159641"/>
                  </a:lnTo>
                  <a:lnTo>
                    <a:pt x="2140194" y="125077"/>
                  </a:lnTo>
                  <a:lnTo>
                    <a:pt x="2109106" y="93989"/>
                  </a:lnTo>
                  <a:lnTo>
                    <a:pt x="2074542" y="66725"/>
                  </a:lnTo>
                  <a:lnTo>
                    <a:pt x="2036853" y="43635"/>
                  </a:lnTo>
                  <a:lnTo>
                    <a:pt x="1996387" y="25069"/>
                  </a:lnTo>
                  <a:lnTo>
                    <a:pt x="1953493" y="11374"/>
                  </a:lnTo>
                  <a:lnTo>
                    <a:pt x="1908521" y="2901"/>
                  </a:lnTo>
                  <a:lnTo>
                    <a:pt x="1861820" y="0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97317" y="1363217"/>
              <a:ext cx="1466215" cy="544195"/>
            </a:xfrm>
            <a:custGeom>
              <a:avLst/>
              <a:gdLst/>
              <a:ahLst/>
              <a:cxnLst/>
              <a:rect l="l" t="t" r="r" b="b"/>
              <a:pathLst>
                <a:path w="1466215" h="544194">
                  <a:moveTo>
                    <a:pt x="1375409" y="0"/>
                  </a:moveTo>
                  <a:lnTo>
                    <a:pt x="90677" y="0"/>
                  </a:lnTo>
                  <a:lnTo>
                    <a:pt x="55399" y="7131"/>
                  </a:lnTo>
                  <a:lnTo>
                    <a:pt x="26574" y="26574"/>
                  </a:lnTo>
                  <a:lnTo>
                    <a:pt x="7131" y="55399"/>
                  </a:lnTo>
                  <a:lnTo>
                    <a:pt x="0" y="90678"/>
                  </a:lnTo>
                  <a:lnTo>
                    <a:pt x="0" y="453390"/>
                  </a:lnTo>
                  <a:lnTo>
                    <a:pt x="7131" y="488668"/>
                  </a:lnTo>
                  <a:lnTo>
                    <a:pt x="26574" y="517493"/>
                  </a:lnTo>
                  <a:lnTo>
                    <a:pt x="55399" y="536936"/>
                  </a:lnTo>
                  <a:lnTo>
                    <a:pt x="90677" y="544068"/>
                  </a:lnTo>
                  <a:lnTo>
                    <a:pt x="1375409" y="544068"/>
                  </a:lnTo>
                  <a:lnTo>
                    <a:pt x="1410688" y="536936"/>
                  </a:lnTo>
                  <a:lnTo>
                    <a:pt x="1439513" y="517493"/>
                  </a:lnTo>
                  <a:lnTo>
                    <a:pt x="1458956" y="488668"/>
                  </a:lnTo>
                  <a:lnTo>
                    <a:pt x="1466087" y="453390"/>
                  </a:lnTo>
                  <a:lnTo>
                    <a:pt x="1466087" y="90678"/>
                  </a:lnTo>
                  <a:lnTo>
                    <a:pt x="1458956" y="55399"/>
                  </a:lnTo>
                  <a:lnTo>
                    <a:pt x="1439513" y="26574"/>
                  </a:lnTo>
                  <a:lnTo>
                    <a:pt x="1410688" y="7131"/>
                  </a:lnTo>
                  <a:lnTo>
                    <a:pt x="1375409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97317" y="1363217"/>
              <a:ext cx="1466215" cy="544195"/>
            </a:xfrm>
            <a:custGeom>
              <a:avLst/>
              <a:gdLst/>
              <a:ahLst/>
              <a:cxnLst/>
              <a:rect l="l" t="t" r="r" b="b"/>
              <a:pathLst>
                <a:path w="1466215" h="544194">
                  <a:moveTo>
                    <a:pt x="0" y="90678"/>
                  </a:moveTo>
                  <a:lnTo>
                    <a:pt x="7131" y="55399"/>
                  </a:lnTo>
                  <a:lnTo>
                    <a:pt x="26574" y="26574"/>
                  </a:lnTo>
                  <a:lnTo>
                    <a:pt x="55399" y="7131"/>
                  </a:lnTo>
                  <a:lnTo>
                    <a:pt x="90677" y="0"/>
                  </a:lnTo>
                  <a:lnTo>
                    <a:pt x="1375409" y="0"/>
                  </a:lnTo>
                  <a:lnTo>
                    <a:pt x="1410688" y="7131"/>
                  </a:lnTo>
                  <a:lnTo>
                    <a:pt x="1439513" y="26574"/>
                  </a:lnTo>
                  <a:lnTo>
                    <a:pt x="1458956" y="55399"/>
                  </a:lnTo>
                  <a:lnTo>
                    <a:pt x="1466087" y="90678"/>
                  </a:lnTo>
                  <a:lnTo>
                    <a:pt x="1466087" y="453390"/>
                  </a:lnTo>
                  <a:lnTo>
                    <a:pt x="1458956" y="488668"/>
                  </a:lnTo>
                  <a:lnTo>
                    <a:pt x="1439513" y="517493"/>
                  </a:lnTo>
                  <a:lnTo>
                    <a:pt x="1410688" y="536936"/>
                  </a:lnTo>
                  <a:lnTo>
                    <a:pt x="1375409" y="544068"/>
                  </a:lnTo>
                  <a:lnTo>
                    <a:pt x="90677" y="544068"/>
                  </a:lnTo>
                  <a:lnTo>
                    <a:pt x="55399" y="536936"/>
                  </a:lnTo>
                  <a:lnTo>
                    <a:pt x="26574" y="517493"/>
                  </a:lnTo>
                  <a:lnTo>
                    <a:pt x="7131" y="488668"/>
                  </a:lnTo>
                  <a:lnTo>
                    <a:pt x="0" y="453390"/>
                  </a:lnTo>
                  <a:lnTo>
                    <a:pt x="0" y="90678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3471926" y="1458722"/>
            <a:ext cx="2259965" cy="3105785"/>
            <a:chOff x="3471926" y="1458722"/>
            <a:chExt cx="2259965" cy="3105785"/>
          </a:xfrm>
        </p:grpSpPr>
        <p:sp>
          <p:nvSpPr>
            <p:cNvPr id="18" name="object 18"/>
            <p:cNvSpPr/>
            <p:nvPr/>
          </p:nvSpPr>
          <p:spPr>
            <a:xfrm>
              <a:off x="3484626" y="1706118"/>
              <a:ext cx="2234565" cy="2845435"/>
            </a:xfrm>
            <a:custGeom>
              <a:avLst/>
              <a:gdLst/>
              <a:ahLst/>
              <a:cxnLst/>
              <a:rect l="l" t="t" r="r" b="b"/>
              <a:pathLst>
                <a:path w="2234565" h="2845435">
                  <a:moveTo>
                    <a:pt x="2234184" y="0"/>
                  </a:moveTo>
                  <a:lnTo>
                    <a:pt x="0" y="0"/>
                  </a:lnTo>
                  <a:lnTo>
                    <a:pt x="0" y="2472944"/>
                  </a:lnTo>
                  <a:lnTo>
                    <a:pt x="372363" y="2845308"/>
                  </a:lnTo>
                  <a:lnTo>
                    <a:pt x="1861820" y="2845308"/>
                  </a:lnTo>
                  <a:lnTo>
                    <a:pt x="2234184" y="2472944"/>
                  </a:lnTo>
                  <a:lnTo>
                    <a:pt x="2234184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84626" y="1706118"/>
              <a:ext cx="2234565" cy="2845435"/>
            </a:xfrm>
            <a:custGeom>
              <a:avLst/>
              <a:gdLst/>
              <a:ahLst/>
              <a:cxnLst/>
              <a:rect l="l" t="t" r="r" b="b"/>
              <a:pathLst>
                <a:path w="2234565" h="2845435">
                  <a:moveTo>
                    <a:pt x="372363" y="2845308"/>
                  </a:moveTo>
                  <a:lnTo>
                    <a:pt x="1861820" y="2845308"/>
                  </a:lnTo>
                  <a:lnTo>
                    <a:pt x="2234184" y="2472944"/>
                  </a:lnTo>
                  <a:lnTo>
                    <a:pt x="2234184" y="0"/>
                  </a:lnTo>
                  <a:lnTo>
                    <a:pt x="0" y="0"/>
                  </a:lnTo>
                  <a:lnTo>
                    <a:pt x="0" y="2472944"/>
                  </a:lnTo>
                  <a:lnTo>
                    <a:pt x="372363" y="2845308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44874" y="1471422"/>
              <a:ext cx="1466215" cy="544195"/>
            </a:xfrm>
            <a:custGeom>
              <a:avLst/>
              <a:gdLst/>
              <a:ahLst/>
              <a:cxnLst/>
              <a:rect l="l" t="t" r="r" b="b"/>
              <a:pathLst>
                <a:path w="1466214" h="544194">
                  <a:moveTo>
                    <a:pt x="1375410" y="0"/>
                  </a:moveTo>
                  <a:lnTo>
                    <a:pt x="90677" y="0"/>
                  </a:lnTo>
                  <a:lnTo>
                    <a:pt x="55399" y="7131"/>
                  </a:lnTo>
                  <a:lnTo>
                    <a:pt x="26574" y="26574"/>
                  </a:lnTo>
                  <a:lnTo>
                    <a:pt x="7131" y="55399"/>
                  </a:lnTo>
                  <a:lnTo>
                    <a:pt x="0" y="90677"/>
                  </a:lnTo>
                  <a:lnTo>
                    <a:pt x="0" y="453389"/>
                  </a:lnTo>
                  <a:lnTo>
                    <a:pt x="7131" y="488668"/>
                  </a:lnTo>
                  <a:lnTo>
                    <a:pt x="26574" y="517493"/>
                  </a:lnTo>
                  <a:lnTo>
                    <a:pt x="55399" y="536936"/>
                  </a:lnTo>
                  <a:lnTo>
                    <a:pt x="90677" y="544067"/>
                  </a:lnTo>
                  <a:lnTo>
                    <a:pt x="1375410" y="544067"/>
                  </a:lnTo>
                  <a:lnTo>
                    <a:pt x="1410688" y="536936"/>
                  </a:lnTo>
                  <a:lnTo>
                    <a:pt x="1439513" y="517493"/>
                  </a:lnTo>
                  <a:lnTo>
                    <a:pt x="1458956" y="488668"/>
                  </a:lnTo>
                  <a:lnTo>
                    <a:pt x="1466088" y="453389"/>
                  </a:lnTo>
                  <a:lnTo>
                    <a:pt x="1466088" y="90677"/>
                  </a:lnTo>
                  <a:lnTo>
                    <a:pt x="1458956" y="55399"/>
                  </a:lnTo>
                  <a:lnTo>
                    <a:pt x="1439513" y="26574"/>
                  </a:lnTo>
                  <a:lnTo>
                    <a:pt x="1410688" y="7131"/>
                  </a:lnTo>
                  <a:lnTo>
                    <a:pt x="1375410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44874" y="1471422"/>
              <a:ext cx="1466215" cy="544195"/>
            </a:xfrm>
            <a:custGeom>
              <a:avLst/>
              <a:gdLst/>
              <a:ahLst/>
              <a:cxnLst/>
              <a:rect l="l" t="t" r="r" b="b"/>
              <a:pathLst>
                <a:path w="1466214" h="544194">
                  <a:moveTo>
                    <a:pt x="0" y="90677"/>
                  </a:moveTo>
                  <a:lnTo>
                    <a:pt x="7131" y="55399"/>
                  </a:lnTo>
                  <a:lnTo>
                    <a:pt x="26574" y="26574"/>
                  </a:lnTo>
                  <a:lnTo>
                    <a:pt x="55399" y="7131"/>
                  </a:lnTo>
                  <a:lnTo>
                    <a:pt x="90677" y="0"/>
                  </a:lnTo>
                  <a:lnTo>
                    <a:pt x="1375410" y="0"/>
                  </a:lnTo>
                  <a:lnTo>
                    <a:pt x="1410688" y="7131"/>
                  </a:lnTo>
                  <a:lnTo>
                    <a:pt x="1439513" y="26574"/>
                  </a:lnTo>
                  <a:lnTo>
                    <a:pt x="1458956" y="55399"/>
                  </a:lnTo>
                  <a:lnTo>
                    <a:pt x="1466088" y="90677"/>
                  </a:lnTo>
                  <a:lnTo>
                    <a:pt x="1466088" y="453389"/>
                  </a:lnTo>
                  <a:lnTo>
                    <a:pt x="1458956" y="488668"/>
                  </a:lnTo>
                  <a:lnTo>
                    <a:pt x="1439513" y="517493"/>
                  </a:lnTo>
                  <a:lnTo>
                    <a:pt x="1410688" y="536936"/>
                  </a:lnTo>
                  <a:lnTo>
                    <a:pt x="1375410" y="544067"/>
                  </a:lnTo>
                  <a:lnTo>
                    <a:pt x="90677" y="544067"/>
                  </a:lnTo>
                  <a:lnTo>
                    <a:pt x="55399" y="536936"/>
                  </a:lnTo>
                  <a:lnTo>
                    <a:pt x="26574" y="517493"/>
                  </a:lnTo>
                  <a:lnTo>
                    <a:pt x="7131" y="488668"/>
                  </a:lnTo>
                  <a:lnTo>
                    <a:pt x="0" y="453389"/>
                  </a:lnTo>
                  <a:lnTo>
                    <a:pt x="0" y="90677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57859" y="1634490"/>
            <a:ext cx="1236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User</a:t>
            </a:r>
            <a:r>
              <a:rPr dirty="0" sz="1200" spc="-50" b="1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requirements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88895" y="4852531"/>
            <a:ext cx="89789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65">
                <a:solidFill>
                  <a:srgbClr val="757D34"/>
                </a:solidFill>
                <a:latin typeface="Arial"/>
                <a:cs typeface="Arial"/>
              </a:rPr>
              <a:t>IT19117492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17950" y="4852531"/>
            <a:ext cx="12382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Prabash</a:t>
            </a:r>
            <a:r>
              <a:rPr dirty="0" sz="1400" spc="-18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57D34"/>
                </a:solidFill>
                <a:latin typeface="Arial"/>
                <a:cs typeface="Arial"/>
              </a:rPr>
              <a:t>K.V.A.S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87182" y="1434846"/>
            <a:ext cx="1083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Non </a:t>
            </a:r>
            <a:r>
              <a:rPr dirty="0" sz="1200" b="1">
                <a:solidFill>
                  <a:srgbClr val="525821"/>
                </a:solidFill>
                <a:latin typeface="Times New Roman"/>
                <a:cs typeface="Times New Roman"/>
              </a:rPr>
              <a:t>-</a:t>
            </a:r>
            <a:r>
              <a:rPr dirty="0" sz="1200" spc="-95" b="1">
                <a:solidFill>
                  <a:srgbClr val="525821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525821"/>
                </a:solidFill>
                <a:latin typeface="Times New Roman"/>
                <a:cs typeface="Times New Roman"/>
              </a:rPr>
              <a:t>functional  </a:t>
            </a: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requirements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30751" y="1543050"/>
            <a:ext cx="8940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Functional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solidFill>
                  <a:srgbClr val="525821"/>
                </a:solidFill>
                <a:latin typeface="Times New Roman"/>
                <a:cs typeface="Times New Roman"/>
              </a:rPr>
              <a:t>re</a:t>
            </a:r>
            <a:r>
              <a:rPr dirty="0" sz="1200" b="1">
                <a:solidFill>
                  <a:srgbClr val="525821"/>
                </a:solidFill>
                <a:latin typeface="Times New Roman"/>
                <a:cs typeface="Times New Roman"/>
              </a:rPr>
              <a:t>q</a:t>
            </a:r>
            <a:r>
              <a:rPr dirty="0" sz="1200" spc="5" b="1">
                <a:solidFill>
                  <a:srgbClr val="525821"/>
                </a:solidFill>
                <a:latin typeface="Times New Roman"/>
                <a:cs typeface="Times New Roman"/>
              </a:rPr>
              <a:t>u</a:t>
            </a:r>
            <a:r>
              <a:rPr dirty="0" sz="1200" b="1">
                <a:solidFill>
                  <a:srgbClr val="525821"/>
                </a:solidFill>
                <a:latin typeface="Times New Roman"/>
                <a:cs typeface="Times New Roman"/>
              </a:rPr>
              <a:t>i</a:t>
            </a:r>
            <a:r>
              <a:rPr dirty="0" sz="1200" spc="-5" b="1">
                <a:solidFill>
                  <a:srgbClr val="525821"/>
                </a:solidFill>
                <a:latin typeface="Times New Roman"/>
                <a:cs typeface="Times New Roman"/>
              </a:rPr>
              <a:t>r</a:t>
            </a:r>
            <a:r>
              <a:rPr dirty="0" sz="1200" spc="-10" b="1">
                <a:solidFill>
                  <a:srgbClr val="525821"/>
                </a:solidFill>
                <a:latin typeface="Times New Roman"/>
                <a:cs typeface="Times New Roman"/>
              </a:rPr>
              <a:t>e</a:t>
            </a:r>
            <a:r>
              <a:rPr dirty="0" sz="1200" spc="-20" b="1">
                <a:solidFill>
                  <a:srgbClr val="525821"/>
                </a:solidFill>
                <a:latin typeface="Times New Roman"/>
                <a:cs typeface="Times New Roman"/>
              </a:rPr>
              <a:t>m</a:t>
            </a:r>
            <a:r>
              <a:rPr dirty="0" sz="1200" spc="-10" b="1">
                <a:solidFill>
                  <a:srgbClr val="525821"/>
                </a:solidFill>
                <a:latin typeface="Times New Roman"/>
                <a:cs typeface="Times New Roman"/>
              </a:rPr>
              <a:t>e</a:t>
            </a:r>
            <a:r>
              <a:rPr dirty="0" sz="1200" b="1">
                <a:solidFill>
                  <a:srgbClr val="525821"/>
                </a:solidFill>
                <a:latin typeface="Times New Roman"/>
                <a:cs typeface="Times New Roman"/>
              </a:rPr>
              <a:t>nts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30548" y="2137410"/>
            <a:ext cx="1779905" cy="8102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7200"/>
              </a:lnSpc>
              <a:spcBef>
                <a:spcPts val="10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dirty="0" sz="1200">
                <a:latin typeface="Times New Roman"/>
                <a:cs typeface="Times New Roman"/>
              </a:rPr>
              <a:t>This app should be  </a:t>
            </a:r>
            <a:r>
              <a:rPr dirty="0" sz="1200" spc="-5">
                <a:latin typeface="Times New Roman"/>
                <a:cs typeface="Times New Roman"/>
              </a:rPr>
              <a:t>equally impressive </a:t>
            </a:r>
            <a:r>
              <a:rPr dirty="0" sz="1200">
                <a:latin typeface="Times New Roman"/>
                <a:cs typeface="Times New Roman"/>
              </a:rPr>
              <a:t>the  </a:t>
            </a:r>
            <a:r>
              <a:rPr dirty="0" sz="1200" spc="-5">
                <a:latin typeface="Times New Roman"/>
                <a:cs typeface="Times New Roman"/>
              </a:rPr>
              <a:t>vision-impaired people  and normal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people.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0548" y="3116072"/>
            <a:ext cx="1750060" cy="614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7100"/>
              </a:lnSpc>
              <a:spcBef>
                <a:spcPts val="10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dirty="0" sz="1200" spc="-5">
                <a:latin typeface="Times New Roman"/>
                <a:cs typeface="Times New Roman"/>
              </a:rPr>
              <a:t>Capture result delivers  high </a:t>
            </a:r>
            <a:r>
              <a:rPr dirty="0" sz="1200">
                <a:latin typeface="Times New Roman"/>
                <a:cs typeface="Times New Roman"/>
              </a:rPr>
              <a:t>volume </a:t>
            </a:r>
            <a:r>
              <a:rPr dirty="0" sz="1200" spc="-5">
                <a:latin typeface="Times New Roman"/>
                <a:cs typeface="Times New Roman"/>
              </a:rPr>
              <a:t>audio </a:t>
            </a:r>
            <a:r>
              <a:rPr dirty="0" sz="1200">
                <a:latin typeface="Times New Roman"/>
                <a:cs typeface="Times New Roman"/>
              </a:rPr>
              <a:t>in  plain </a:t>
            </a:r>
            <a:r>
              <a:rPr dirty="0" sz="1200" spc="-5">
                <a:latin typeface="Times New Roman"/>
                <a:cs typeface="Times New Roman"/>
              </a:rPr>
              <a:t>English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31889" y="1939798"/>
            <a:ext cx="1892935" cy="2571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93345" indent="-343535">
              <a:lnSpc>
                <a:spcPct val="107100"/>
              </a:lnSpc>
              <a:spcBef>
                <a:spcPts val="105"/>
              </a:spcBef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dirty="0" sz="1200" spc="-5" b="1">
                <a:latin typeface="Times New Roman"/>
                <a:cs typeface="Times New Roman"/>
              </a:rPr>
              <a:t>Usability </a:t>
            </a:r>
            <a:r>
              <a:rPr dirty="0" sz="1200">
                <a:latin typeface="Times New Roman"/>
                <a:cs typeface="Times New Roman"/>
              </a:rPr>
              <a:t>– </a:t>
            </a:r>
            <a:r>
              <a:rPr dirty="0" sz="1200" spc="-5">
                <a:latin typeface="Times New Roman"/>
                <a:cs typeface="Times New Roman"/>
              </a:rPr>
              <a:t>VI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students  </a:t>
            </a:r>
            <a:r>
              <a:rPr dirty="0" sz="1200" spc="-5">
                <a:latin typeface="Times New Roman"/>
                <a:cs typeface="Times New Roman"/>
              </a:rPr>
              <a:t>can easily use </a:t>
            </a:r>
            <a:r>
              <a:rPr dirty="0" sz="1200">
                <a:latin typeface="Times New Roman"/>
                <a:cs typeface="Times New Roman"/>
              </a:rPr>
              <a:t>this </a:t>
            </a:r>
            <a:r>
              <a:rPr dirty="0" sz="1200" spc="-5">
                <a:latin typeface="Times New Roman"/>
                <a:cs typeface="Times New Roman"/>
              </a:rPr>
              <a:t>app  </a:t>
            </a:r>
            <a:r>
              <a:rPr dirty="0" sz="1200">
                <a:latin typeface="Times New Roman"/>
                <a:cs typeface="Times New Roman"/>
              </a:rPr>
              <a:t>without </a:t>
            </a:r>
            <a:r>
              <a:rPr dirty="0" sz="1200" spc="-5">
                <a:latin typeface="Times New Roman"/>
                <a:cs typeface="Times New Roman"/>
              </a:rPr>
              <a:t>any hassle</a:t>
            </a:r>
            <a:endParaRPr sz="1200">
              <a:latin typeface="Times New Roman"/>
              <a:cs typeface="Times New Roman"/>
            </a:endParaRPr>
          </a:p>
          <a:p>
            <a:pPr marL="355600" marR="83185" indent="-343535">
              <a:lnSpc>
                <a:spcPct val="106800"/>
              </a:lnSpc>
              <a:spcBef>
                <a:spcPts val="10"/>
              </a:spcBef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dirty="0" sz="1200" b="1">
                <a:latin typeface="Times New Roman"/>
                <a:cs typeface="Times New Roman"/>
              </a:rPr>
              <a:t>Availability </a:t>
            </a:r>
            <a:r>
              <a:rPr dirty="0" sz="1200">
                <a:latin typeface="Times New Roman"/>
                <a:cs typeface="Times New Roman"/>
              </a:rPr>
              <a:t>– This</a:t>
            </a:r>
            <a:r>
              <a:rPr dirty="0" sz="1200" spc="-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app  should </a:t>
            </a:r>
            <a:r>
              <a:rPr dirty="0" sz="1200" spc="-5">
                <a:latin typeface="Times New Roman"/>
                <a:cs typeface="Times New Roman"/>
              </a:rPr>
              <a:t>be able </a:t>
            </a:r>
            <a:r>
              <a:rPr dirty="0" sz="1200">
                <a:latin typeface="Times New Roman"/>
                <a:cs typeface="Times New Roman"/>
              </a:rPr>
              <a:t>to use  </a:t>
            </a:r>
            <a:r>
              <a:rPr dirty="0" sz="1200" spc="-10">
                <a:latin typeface="Times New Roman"/>
                <a:cs typeface="Times New Roman"/>
              </a:rPr>
              <a:t>anywhere </a:t>
            </a:r>
            <a:r>
              <a:rPr dirty="0" sz="1200">
                <a:latin typeface="Times New Roman"/>
                <a:cs typeface="Times New Roman"/>
              </a:rPr>
              <a:t>they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want.</a:t>
            </a:r>
            <a:endParaRPr sz="1200">
              <a:latin typeface="Times New Roman"/>
              <a:cs typeface="Times New Roman"/>
            </a:endParaRPr>
          </a:p>
          <a:p>
            <a:pPr marL="355600" marR="34925" indent="-343535">
              <a:lnSpc>
                <a:spcPct val="106900"/>
              </a:lnSpc>
              <a:spcBef>
                <a:spcPts val="10"/>
              </a:spcBef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dirty="0" sz="1200" spc="-5" b="1">
                <a:latin typeface="Times New Roman"/>
                <a:cs typeface="Times New Roman"/>
              </a:rPr>
              <a:t>Performance </a:t>
            </a:r>
            <a:r>
              <a:rPr dirty="0" sz="1200">
                <a:latin typeface="Times New Roman"/>
                <a:cs typeface="Times New Roman"/>
              </a:rPr>
              <a:t>–  </a:t>
            </a:r>
            <a:r>
              <a:rPr dirty="0" sz="1200" spc="-5">
                <a:latin typeface="Times New Roman"/>
                <a:cs typeface="Times New Roman"/>
              </a:rPr>
              <a:t>Capturing </a:t>
            </a:r>
            <a:r>
              <a:rPr dirty="0" sz="1200">
                <a:latin typeface="Times New Roman"/>
                <a:cs typeface="Times New Roman"/>
              </a:rPr>
              <a:t>the text of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  </a:t>
            </a:r>
            <a:r>
              <a:rPr dirty="0" sz="1200" spc="-5">
                <a:latin typeface="Times New Roman"/>
                <a:cs typeface="Times New Roman"/>
              </a:rPr>
              <a:t>printed material is </a:t>
            </a:r>
            <a:r>
              <a:rPr dirty="0" sz="1200">
                <a:latin typeface="Times New Roman"/>
                <a:cs typeface="Times New Roman"/>
              </a:rPr>
              <a:t>with  the </a:t>
            </a:r>
            <a:r>
              <a:rPr dirty="0" sz="1200" spc="-5">
                <a:latin typeface="Times New Roman"/>
                <a:cs typeface="Times New Roman"/>
              </a:rPr>
              <a:t>high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accuracy</a:t>
            </a:r>
            <a:endParaRPr sz="1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6700"/>
              </a:lnSpc>
              <a:spcBef>
                <a:spcPts val="10"/>
              </a:spcBef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dirty="0" sz="1200" spc="-5" b="1">
                <a:latin typeface="Times New Roman"/>
                <a:cs typeface="Times New Roman"/>
              </a:rPr>
              <a:t>Reliability </a:t>
            </a:r>
            <a:r>
              <a:rPr dirty="0" sz="1200">
                <a:latin typeface="Times New Roman"/>
                <a:cs typeface="Times New Roman"/>
              </a:rPr>
              <a:t>– </a:t>
            </a:r>
            <a:r>
              <a:rPr dirty="0" sz="1200" spc="-10">
                <a:latin typeface="Times New Roman"/>
                <a:cs typeface="Times New Roman"/>
              </a:rPr>
              <a:t>Always  </a:t>
            </a:r>
            <a:r>
              <a:rPr dirty="0" sz="1200">
                <a:latin typeface="Times New Roman"/>
                <a:cs typeface="Times New Roman"/>
              </a:rPr>
              <a:t>provide </a:t>
            </a:r>
            <a:r>
              <a:rPr dirty="0" sz="1200" spc="-5">
                <a:latin typeface="Times New Roman"/>
                <a:cs typeface="Times New Roman"/>
              </a:rPr>
              <a:t>high accuracy </a:t>
            </a:r>
            <a:r>
              <a:rPr dirty="0" sz="1200">
                <a:latin typeface="Times New Roman"/>
                <a:cs typeface="Times New Roman"/>
              </a:rPr>
              <a:t>of  </a:t>
            </a:r>
            <a:r>
              <a:rPr dirty="0" sz="1200" spc="-5">
                <a:latin typeface="Times New Roman"/>
                <a:cs typeface="Times New Roman"/>
              </a:rPr>
              <a:t>capture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output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782" y="596900"/>
            <a:ext cx="19812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>
                <a:solidFill>
                  <a:srgbClr val="6D772C"/>
                </a:solidFill>
              </a:rPr>
              <a:t>Gannt</a:t>
            </a:r>
            <a:r>
              <a:rPr dirty="0" spc="-365">
                <a:solidFill>
                  <a:srgbClr val="6D772C"/>
                </a:solidFill>
              </a:rPr>
              <a:t> </a:t>
            </a:r>
            <a:r>
              <a:rPr dirty="0" spc="-65">
                <a:solidFill>
                  <a:srgbClr val="6D772C"/>
                </a:solidFill>
              </a:rPr>
              <a:t>Chart</a:t>
            </a:r>
          </a:p>
        </p:txBody>
      </p:sp>
      <p:sp>
        <p:nvSpPr>
          <p:cNvPr id="4" name="object 4"/>
          <p:cNvSpPr/>
          <p:nvPr/>
        </p:nvSpPr>
        <p:spPr>
          <a:xfrm>
            <a:off x="8229250" y="1627346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4" y="87026"/>
                </a:moveTo>
                <a:lnTo>
                  <a:pt x="113379" y="87026"/>
                </a:lnTo>
                <a:lnTo>
                  <a:pt x="117570" y="88931"/>
                </a:lnTo>
                <a:lnTo>
                  <a:pt x="121888" y="90709"/>
                </a:lnTo>
                <a:lnTo>
                  <a:pt x="125571" y="96678"/>
                </a:lnTo>
                <a:lnTo>
                  <a:pt x="128619" y="106838"/>
                </a:lnTo>
                <a:lnTo>
                  <a:pt x="130524" y="112680"/>
                </a:lnTo>
                <a:lnTo>
                  <a:pt x="98520" y="122586"/>
                </a:lnTo>
                <a:lnTo>
                  <a:pt x="50704" y="144089"/>
                </a:lnTo>
                <a:lnTo>
                  <a:pt x="20796" y="172974"/>
                </a:lnTo>
                <a:lnTo>
                  <a:pt x="8794" y="209240"/>
                </a:lnTo>
                <a:lnTo>
                  <a:pt x="14700" y="252888"/>
                </a:lnTo>
                <a:lnTo>
                  <a:pt x="34036" y="289179"/>
                </a:lnTo>
                <a:lnTo>
                  <a:pt x="66135" y="315372"/>
                </a:lnTo>
                <a:lnTo>
                  <a:pt x="105695" y="327929"/>
                </a:lnTo>
                <a:lnTo>
                  <a:pt x="126178" y="327749"/>
                </a:lnTo>
                <a:lnTo>
                  <a:pt x="172852" y="312937"/>
                </a:lnTo>
                <a:lnTo>
                  <a:pt x="209186" y="283081"/>
                </a:lnTo>
                <a:lnTo>
                  <a:pt x="219805" y="263556"/>
                </a:lnTo>
                <a:lnTo>
                  <a:pt x="310600" y="263556"/>
                </a:lnTo>
                <a:lnTo>
                  <a:pt x="312981" y="259234"/>
                </a:lnTo>
                <a:lnTo>
                  <a:pt x="315817" y="248824"/>
                </a:lnTo>
                <a:lnTo>
                  <a:pt x="317172" y="237539"/>
                </a:lnTo>
                <a:lnTo>
                  <a:pt x="317191" y="233838"/>
                </a:lnTo>
                <a:lnTo>
                  <a:pt x="139160" y="233838"/>
                </a:lnTo>
                <a:lnTo>
                  <a:pt x="132556" y="233457"/>
                </a:lnTo>
                <a:lnTo>
                  <a:pt x="126460" y="230409"/>
                </a:lnTo>
                <a:lnTo>
                  <a:pt x="120364" y="227488"/>
                </a:lnTo>
                <a:lnTo>
                  <a:pt x="116046" y="221646"/>
                </a:lnTo>
                <a:lnTo>
                  <a:pt x="113379" y="213137"/>
                </a:lnTo>
                <a:lnTo>
                  <a:pt x="111379" y="200661"/>
                </a:lnTo>
                <a:lnTo>
                  <a:pt x="113950" y="190484"/>
                </a:lnTo>
                <a:lnTo>
                  <a:pt x="121094" y="182616"/>
                </a:lnTo>
                <a:lnTo>
                  <a:pt x="132810" y="177069"/>
                </a:lnTo>
                <a:lnTo>
                  <a:pt x="149066" y="171989"/>
                </a:lnTo>
                <a:lnTo>
                  <a:pt x="258215" y="171989"/>
                </a:lnTo>
                <a:lnTo>
                  <a:pt x="231694" y="87026"/>
                </a:lnTo>
                <a:close/>
              </a:path>
              <a:path w="317500" h="328294">
                <a:moveTo>
                  <a:pt x="310600" y="263556"/>
                </a:moveTo>
                <a:lnTo>
                  <a:pt x="219805" y="263556"/>
                </a:lnTo>
                <a:lnTo>
                  <a:pt x="225012" y="269144"/>
                </a:lnTo>
                <a:lnTo>
                  <a:pt x="231235" y="273335"/>
                </a:lnTo>
                <a:lnTo>
                  <a:pt x="238474" y="276256"/>
                </a:lnTo>
                <a:lnTo>
                  <a:pt x="251170" y="280398"/>
                </a:lnTo>
                <a:lnTo>
                  <a:pt x="264699" y="281955"/>
                </a:lnTo>
                <a:lnTo>
                  <a:pt x="279086" y="280918"/>
                </a:lnTo>
                <a:lnTo>
                  <a:pt x="294354" y="277272"/>
                </a:lnTo>
                <a:lnTo>
                  <a:pt x="302261" y="273434"/>
                </a:lnTo>
                <a:lnTo>
                  <a:pt x="308467" y="267430"/>
                </a:lnTo>
                <a:lnTo>
                  <a:pt x="310600" y="263556"/>
                </a:lnTo>
                <a:close/>
              </a:path>
              <a:path w="317500" h="328294">
                <a:moveTo>
                  <a:pt x="258215" y="171989"/>
                </a:moveTo>
                <a:lnTo>
                  <a:pt x="149066" y="171989"/>
                </a:lnTo>
                <a:lnTo>
                  <a:pt x="163036" y="216820"/>
                </a:lnTo>
                <a:lnTo>
                  <a:pt x="159099" y="224440"/>
                </a:lnTo>
                <a:lnTo>
                  <a:pt x="153511" y="229393"/>
                </a:lnTo>
                <a:lnTo>
                  <a:pt x="146272" y="231552"/>
                </a:lnTo>
                <a:lnTo>
                  <a:pt x="139160" y="233838"/>
                </a:lnTo>
                <a:lnTo>
                  <a:pt x="317191" y="233838"/>
                </a:lnTo>
                <a:lnTo>
                  <a:pt x="317230" y="226552"/>
                </a:lnTo>
                <a:lnTo>
                  <a:pt x="306371" y="187785"/>
                </a:lnTo>
                <a:lnTo>
                  <a:pt x="297324" y="174656"/>
                </a:lnTo>
                <a:lnTo>
                  <a:pt x="259048" y="174656"/>
                </a:lnTo>
                <a:lnTo>
                  <a:pt x="258215" y="171989"/>
                </a:lnTo>
                <a:close/>
              </a:path>
              <a:path w="317500" h="328294">
                <a:moveTo>
                  <a:pt x="285464" y="166401"/>
                </a:moveTo>
                <a:lnTo>
                  <a:pt x="259048" y="174656"/>
                </a:lnTo>
                <a:lnTo>
                  <a:pt x="297324" y="174656"/>
                </a:lnTo>
                <a:lnTo>
                  <a:pt x="291814" y="168687"/>
                </a:lnTo>
                <a:lnTo>
                  <a:pt x="285464" y="166401"/>
                </a:lnTo>
                <a:close/>
              </a:path>
              <a:path w="317500" h="328294">
                <a:moveTo>
                  <a:pt x="142795" y="0"/>
                </a:moveTo>
                <a:lnTo>
                  <a:pt x="91281" y="8667"/>
                </a:lnTo>
                <a:lnTo>
                  <a:pt x="40703" y="28479"/>
                </a:lnTo>
                <a:lnTo>
                  <a:pt x="4794" y="51720"/>
                </a:lnTo>
                <a:lnTo>
                  <a:pt x="0" y="62468"/>
                </a:lnTo>
                <a:lnTo>
                  <a:pt x="257" y="69740"/>
                </a:lnTo>
                <a:lnTo>
                  <a:pt x="21917" y="109035"/>
                </a:lnTo>
                <a:lnTo>
                  <a:pt x="33369" y="120681"/>
                </a:lnTo>
                <a:lnTo>
                  <a:pt x="51272" y="110585"/>
                </a:lnTo>
                <a:lnTo>
                  <a:pt x="67246" y="102393"/>
                </a:lnTo>
                <a:lnTo>
                  <a:pt x="81268" y="96107"/>
                </a:lnTo>
                <a:lnTo>
                  <a:pt x="93313" y="91725"/>
                </a:lnTo>
                <a:lnTo>
                  <a:pt x="105251" y="87915"/>
                </a:lnTo>
                <a:lnTo>
                  <a:pt x="113379" y="87026"/>
                </a:lnTo>
                <a:lnTo>
                  <a:pt x="231694" y="87026"/>
                </a:lnTo>
                <a:lnTo>
                  <a:pt x="230346" y="82708"/>
                </a:lnTo>
                <a:lnTo>
                  <a:pt x="209851" y="38115"/>
                </a:lnTo>
                <a:lnTo>
                  <a:pt x="181451" y="10191"/>
                </a:lnTo>
                <a:lnTo>
                  <a:pt x="163736" y="2738"/>
                </a:lnTo>
                <a:lnTo>
                  <a:pt x="14279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358" y="3929165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40" h="389889">
                <a:moveTo>
                  <a:pt x="83010" y="0"/>
                </a:moveTo>
                <a:lnTo>
                  <a:pt x="39573" y="24013"/>
                </a:lnTo>
                <a:lnTo>
                  <a:pt x="7842" y="47684"/>
                </a:lnTo>
                <a:lnTo>
                  <a:pt x="0" y="59611"/>
                </a:lnTo>
                <a:lnTo>
                  <a:pt x="223405" y="389824"/>
                </a:lnTo>
                <a:lnTo>
                  <a:pt x="281474" y="379786"/>
                </a:lnTo>
                <a:lnTo>
                  <a:pt x="340715" y="349451"/>
                </a:lnTo>
                <a:lnTo>
                  <a:pt x="387542" y="304439"/>
                </a:lnTo>
                <a:lnTo>
                  <a:pt x="401919" y="275689"/>
                </a:lnTo>
                <a:lnTo>
                  <a:pt x="273519" y="275689"/>
                </a:lnTo>
                <a:lnTo>
                  <a:pt x="208267" y="179258"/>
                </a:lnTo>
                <a:lnTo>
                  <a:pt x="211150" y="171905"/>
                </a:lnTo>
                <a:lnTo>
                  <a:pt x="215455" y="166304"/>
                </a:lnTo>
                <a:lnTo>
                  <a:pt x="221170" y="162431"/>
                </a:lnTo>
                <a:lnTo>
                  <a:pt x="235744" y="157313"/>
                </a:lnTo>
                <a:lnTo>
                  <a:pt x="389918" y="157313"/>
                </a:lnTo>
                <a:lnTo>
                  <a:pt x="370382" y="124038"/>
                </a:lnTo>
                <a:lnTo>
                  <a:pt x="349642" y="98981"/>
                </a:lnTo>
                <a:lnTo>
                  <a:pt x="153962" y="98981"/>
                </a:lnTo>
                <a:lnTo>
                  <a:pt x="87680" y="1026"/>
                </a:lnTo>
                <a:lnTo>
                  <a:pt x="83010" y="0"/>
                </a:lnTo>
                <a:close/>
              </a:path>
              <a:path w="408940" h="389889">
                <a:moveTo>
                  <a:pt x="389918" y="157313"/>
                </a:moveTo>
                <a:lnTo>
                  <a:pt x="235744" y="157313"/>
                </a:lnTo>
                <a:lnTo>
                  <a:pt x="251177" y="161086"/>
                </a:lnTo>
                <a:lnTo>
                  <a:pt x="267472" y="173748"/>
                </a:lnTo>
                <a:lnTo>
                  <a:pt x="284632" y="195298"/>
                </a:lnTo>
                <a:lnTo>
                  <a:pt x="295085" y="212655"/>
                </a:lnTo>
                <a:lnTo>
                  <a:pt x="301509" y="227863"/>
                </a:lnTo>
                <a:lnTo>
                  <a:pt x="303900" y="240920"/>
                </a:lnTo>
                <a:lnTo>
                  <a:pt x="302259" y="251826"/>
                </a:lnTo>
                <a:lnTo>
                  <a:pt x="273519" y="275689"/>
                </a:lnTo>
                <a:lnTo>
                  <a:pt x="401919" y="275689"/>
                </a:lnTo>
                <a:lnTo>
                  <a:pt x="408355" y="250340"/>
                </a:lnTo>
                <a:lnTo>
                  <a:pt x="408903" y="220458"/>
                </a:lnTo>
                <a:lnTo>
                  <a:pt x="402756" y="189447"/>
                </a:lnTo>
                <a:lnTo>
                  <a:pt x="389918" y="157313"/>
                </a:lnTo>
                <a:close/>
              </a:path>
              <a:path w="408940" h="389889">
                <a:moveTo>
                  <a:pt x="263053" y="47657"/>
                </a:moveTo>
                <a:lnTo>
                  <a:pt x="223487" y="53142"/>
                </a:lnTo>
                <a:lnTo>
                  <a:pt x="182029" y="74102"/>
                </a:lnTo>
                <a:lnTo>
                  <a:pt x="153962" y="98981"/>
                </a:lnTo>
                <a:lnTo>
                  <a:pt x="349642" y="98981"/>
                </a:lnTo>
                <a:lnTo>
                  <a:pt x="336501" y="83105"/>
                </a:lnTo>
                <a:lnTo>
                  <a:pt x="300724" y="57645"/>
                </a:lnTo>
                <a:lnTo>
                  <a:pt x="263053" y="47657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52425" y="4471355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5" h="317500">
                <a:moveTo>
                  <a:pt x="173779" y="0"/>
                </a:moveTo>
                <a:lnTo>
                  <a:pt x="118074" y="6435"/>
                </a:lnTo>
                <a:lnTo>
                  <a:pt x="67210" y="36552"/>
                </a:lnTo>
                <a:lnTo>
                  <a:pt x="26253" y="88338"/>
                </a:lnTo>
                <a:lnTo>
                  <a:pt x="2599" y="149250"/>
                </a:lnTo>
                <a:lnTo>
                  <a:pt x="0" y="178427"/>
                </a:lnTo>
                <a:lnTo>
                  <a:pt x="3520" y="206752"/>
                </a:lnTo>
                <a:lnTo>
                  <a:pt x="25634" y="255595"/>
                </a:lnTo>
                <a:lnTo>
                  <a:pt x="65369" y="290522"/>
                </a:lnTo>
                <a:lnTo>
                  <a:pt x="111406" y="311157"/>
                </a:lnTo>
                <a:lnTo>
                  <a:pt x="152110" y="317153"/>
                </a:lnTo>
                <a:lnTo>
                  <a:pt x="155031" y="316049"/>
                </a:lnTo>
                <a:lnTo>
                  <a:pt x="173394" y="279626"/>
                </a:lnTo>
                <a:lnTo>
                  <a:pt x="184400" y="242130"/>
                </a:lnTo>
                <a:lnTo>
                  <a:pt x="183899" y="235061"/>
                </a:lnTo>
                <a:lnTo>
                  <a:pt x="181066" y="231187"/>
                </a:lnTo>
                <a:lnTo>
                  <a:pt x="169564" y="230410"/>
                </a:lnTo>
                <a:lnTo>
                  <a:pt x="157730" y="227774"/>
                </a:lnTo>
                <a:lnTo>
                  <a:pt x="145561" y="223275"/>
                </a:lnTo>
                <a:lnTo>
                  <a:pt x="133060" y="216912"/>
                </a:lnTo>
                <a:lnTo>
                  <a:pt x="117824" y="203834"/>
                </a:lnTo>
                <a:lnTo>
                  <a:pt x="111184" y="187096"/>
                </a:lnTo>
                <a:lnTo>
                  <a:pt x="113164" y="166695"/>
                </a:lnTo>
                <a:lnTo>
                  <a:pt x="131978" y="129676"/>
                </a:lnTo>
                <a:lnTo>
                  <a:pt x="164359" y="103742"/>
                </a:lnTo>
                <a:lnTo>
                  <a:pt x="171779" y="102730"/>
                </a:lnTo>
                <a:lnTo>
                  <a:pt x="178698" y="103551"/>
                </a:lnTo>
                <a:lnTo>
                  <a:pt x="206339" y="145818"/>
                </a:lnTo>
                <a:lnTo>
                  <a:pt x="207736" y="152269"/>
                </a:lnTo>
                <a:lnTo>
                  <a:pt x="209768" y="156257"/>
                </a:lnTo>
                <a:lnTo>
                  <a:pt x="217261" y="160283"/>
                </a:lnTo>
                <a:lnTo>
                  <a:pt x="218785" y="160740"/>
                </a:lnTo>
                <a:lnTo>
                  <a:pt x="228669" y="160517"/>
                </a:lnTo>
                <a:lnTo>
                  <a:pt x="266156" y="135924"/>
                </a:lnTo>
                <a:lnTo>
                  <a:pt x="290667" y="103044"/>
                </a:lnTo>
                <a:lnTo>
                  <a:pt x="292445" y="96402"/>
                </a:lnTo>
                <a:lnTo>
                  <a:pt x="291429" y="90700"/>
                </a:lnTo>
                <a:lnTo>
                  <a:pt x="272887" y="53133"/>
                </a:lnTo>
                <a:lnTo>
                  <a:pt x="229580" y="19224"/>
                </a:lnTo>
                <a:lnTo>
                  <a:pt x="201674" y="6403"/>
                </a:lnTo>
                <a:lnTo>
                  <a:pt x="17377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27392" y="1481327"/>
            <a:ext cx="129539" cy="128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41080" y="3262884"/>
            <a:ext cx="129540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33372" y="4488179"/>
            <a:ext cx="128015" cy="129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3544" y="2881883"/>
            <a:ext cx="128015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55547" y="1095755"/>
            <a:ext cx="7552944" cy="40477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088895" y="4852531"/>
            <a:ext cx="89789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65">
                <a:solidFill>
                  <a:srgbClr val="757D34"/>
                </a:solidFill>
                <a:latin typeface="Arial"/>
                <a:cs typeface="Arial"/>
              </a:rPr>
              <a:t>IT19117492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7950" y="4852531"/>
            <a:ext cx="12382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Prabash</a:t>
            </a:r>
            <a:r>
              <a:rPr dirty="0" sz="1400" spc="-18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57D34"/>
                </a:solidFill>
                <a:latin typeface="Arial"/>
                <a:cs typeface="Arial"/>
              </a:rPr>
              <a:t>K.V.A.S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7741" y="596900"/>
            <a:ext cx="56826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">
                <a:solidFill>
                  <a:srgbClr val="6D772C"/>
                </a:solidFill>
              </a:rPr>
              <a:t>Work</a:t>
            </a:r>
            <a:r>
              <a:rPr dirty="0" spc="-295">
                <a:solidFill>
                  <a:srgbClr val="6D772C"/>
                </a:solidFill>
              </a:rPr>
              <a:t> </a:t>
            </a:r>
            <a:r>
              <a:rPr dirty="0" spc="-35">
                <a:solidFill>
                  <a:srgbClr val="6D772C"/>
                </a:solidFill>
              </a:rPr>
              <a:t>Breakdown</a:t>
            </a:r>
            <a:r>
              <a:rPr dirty="0" spc="-290">
                <a:solidFill>
                  <a:srgbClr val="6D772C"/>
                </a:solidFill>
              </a:rPr>
              <a:t> </a:t>
            </a:r>
            <a:r>
              <a:rPr dirty="0">
                <a:solidFill>
                  <a:srgbClr val="6D772C"/>
                </a:solidFill>
              </a:rPr>
              <a:t>Structure</a:t>
            </a:r>
            <a:r>
              <a:rPr dirty="0" spc="-300">
                <a:solidFill>
                  <a:srgbClr val="6D772C"/>
                </a:solidFill>
              </a:rPr>
              <a:t> </a:t>
            </a:r>
            <a:r>
              <a:rPr dirty="0" spc="-10">
                <a:solidFill>
                  <a:srgbClr val="6D772C"/>
                </a:solidFill>
              </a:rPr>
              <a:t>(WBS)</a:t>
            </a:r>
          </a:p>
        </p:txBody>
      </p:sp>
      <p:sp>
        <p:nvSpPr>
          <p:cNvPr id="4" name="object 4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1261872"/>
            <a:ext cx="6681216" cy="388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88895" y="4852531"/>
            <a:ext cx="89789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65">
                <a:solidFill>
                  <a:srgbClr val="757D34"/>
                </a:solidFill>
                <a:latin typeface="Arial"/>
                <a:cs typeface="Arial"/>
              </a:rPr>
              <a:t>IT19117492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7950" y="4852531"/>
            <a:ext cx="12382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Prabash</a:t>
            </a:r>
            <a:r>
              <a:rPr dirty="0" sz="1400" spc="-18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57D34"/>
                </a:solidFill>
                <a:latin typeface="Arial"/>
                <a:cs typeface="Arial"/>
              </a:rPr>
              <a:t>K.V.A.S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2934" y="596900"/>
            <a:ext cx="18307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>
                <a:solidFill>
                  <a:srgbClr val="DD6F2C"/>
                </a:solidFill>
              </a:rPr>
              <a:t>R</a:t>
            </a:r>
            <a:r>
              <a:rPr dirty="0" spc="-260">
                <a:solidFill>
                  <a:srgbClr val="DD6F2C"/>
                </a:solidFill>
              </a:rPr>
              <a:t>e</a:t>
            </a:r>
            <a:r>
              <a:rPr dirty="0" spc="95">
                <a:solidFill>
                  <a:srgbClr val="DD6F2C"/>
                </a:solidFill>
              </a:rPr>
              <a:t>fe</a:t>
            </a:r>
            <a:r>
              <a:rPr dirty="0" spc="80">
                <a:solidFill>
                  <a:srgbClr val="DD6F2C"/>
                </a:solidFill>
              </a:rPr>
              <a:t>r</a:t>
            </a:r>
            <a:r>
              <a:rPr dirty="0" spc="-114">
                <a:solidFill>
                  <a:srgbClr val="DD6F2C"/>
                </a:solidFill>
              </a:rPr>
              <a:t>e</a:t>
            </a:r>
            <a:r>
              <a:rPr dirty="0" spc="-110">
                <a:solidFill>
                  <a:srgbClr val="DD6F2C"/>
                </a:solidFill>
              </a:rPr>
              <a:t>n</a:t>
            </a:r>
            <a:r>
              <a:rPr dirty="0" spc="-200">
                <a:solidFill>
                  <a:srgbClr val="DD6F2C"/>
                </a:solidFill>
              </a:rPr>
              <a:t>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038" y="1452118"/>
            <a:ext cx="6751955" cy="2800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 spc="-5">
                <a:latin typeface="Arial"/>
                <a:cs typeface="Arial"/>
              </a:rPr>
              <a:t>R. Noor, </a:t>
            </a:r>
            <a:r>
              <a:rPr dirty="0" sz="1400">
                <a:latin typeface="Arial"/>
                <a:cs typeface="Arial"/>
              </a:rPr>
              <a:t>K. Mejbaul Islam and </a:t>
            </a:r>
            <a:r>
              <a:rPr dirty="0" sz="1400" spc="-5">
                <a:latin typeface="Arial"/>
                <a:cs typeface="Arial"/>
              </a:rPr>
              <a:t>M. </a:t>
            </a:r>
            <a:r>
              <a:rPr dirty="0" sz="1400">
                <a:latin typeface="Arial"/>
                <a:cs typeface="Arial"/>
              </a:rPr>
              <a:t>J. </a:t>
            </a:r>
            <a:r>
              <a:rPr dirty="0" sz="1400" spc="-5">
                <a:latin typeface="Arial"/>
                <a:cs typeface="Arial"/>
              </a:rPr>
              <a:t>Rahimi, "Handwritten </a:t>
            </a:r>
            <a:r>
              <a:rPr dirty="0" sz="1400">
                <a:latin typeface="Arial"/>
                <a:cs typeface="Arial"/>
              </a:rPr>
              <a:t>Bangla </a:t>
            </a:r>
            <a:r>
              <a:rPr dirty="0" sz="1400" spc="-5">
                <a:latin typeface="Arial"/>
                <a:cs typeface="Arial"/>
              </a:rPr>
              <a:t>Numeral  </a:t>
            </a:r>
            <a:r>
              <a:rPr dirty="0" sz="1400">
                <a:latin typeface="Arial"/>
                <a:cs typeface="Arial"/>
              </a:rPr>
              <a:t>Recognition </a:t>
            </a:r>
            <a:r>
              <a:rPr dirty="0" sz="1400" spc="-5">
                <a:latin typeface="Arial"/>
                <a:cs typeface="Arial"/>
              </a:rPr>
              <a:t>Using </a:t>
            </a:r>
            <a:r>
              <a:rPr dirty="0" sz="1400">
                <a:latin typeface="Arial"/>
                <a:cs typeface="Arial"/>
              </a:rPr>
              <a:t>Ensembling of </a:t>
            </a:r>
            <a:r>
              <a:rPr dirty="0" sz="1400" spc="-5">
                <a:latin typeface="Arial"/>
                <a:cs typeface="Arial"/>
              </a:rPr>
              <a:t>Convolutional </a:t>
            </a:r>
            <a:r>
              <a:rPr dirty="0" sz="1400">
                <a:latin typeface="Arial"/>
                <a:cs typeface="Arial"/>
              </a:rPr>
              <a:t>Neural </a:t>
            </a:r>
            <a:r>
              <a:rPr dirty="0" sz="1400" spc="-5">
                <a:latin typeface="Arial"/>
                <a:cs typeface="Arial"/>
              </a:rPr>
              <a:t>Network," </a:t>
            </a:r>
            <a:r>
              <a:rPr dirty="0" sz="1400">
                <a:latin typeface="Arial"/>
                <a:cs typeface="Arial"/>
              </a:rPr>
              <a:t>2018 21st  </a:t>
            </a:r>
            <a:r>
              <a:rPr dirty="0" sz="1400" spc="-5">
                <a:latin typeface="Arial"/>
                <a:cs typeface="Arial"/>
              </a:rPr>
              <a:t>International </a:t>
            </a:r>
            <a:r>
              <a:rPr dirty="0" sz="1400">
                <a:latin typeface="Arial"/>
                <a:cs typeface="Arial"/>
              </a:rPr>
              <a:t>Conference of Computer and Information </a:t>
            </a:r>
            <a:r>
              <a:rPr dirty="0" sz="1400" spc="-5">
                <a:latin typeface="Arial"/>
                <a:cs typeface="Arial"/>
              </a:rPr>
              <a:t>Technology (ICCIT),</a:t>
            </a:r>
            <a:r>
              <a:rPr dirty="0" sz="1400" spc="-1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2018,  pp. 1-6, </a:t>
            </a:r>
            <a:r>
              <a:rPr dirty="0" sz="1400" spc="-5">
                <a:latin typeface="Arial"/>
                <a:cs typeface="Arial"/>
              </a:rPr>
              <a:t>doi: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10.1109/ICCITECHN.2018.8631944.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355600" marR="111125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Arial"/>
                <a:cs typeface="Arial"/>
              </a:rPr>
              <a:t>S. Bender, </a:t>
            </a:r>
            <a:r>
              <a:rPr dirty="0" sz="1400" spc="-5">
                <a:latin typeface="Arial"/>
                <a:cs typeface="Arial"/>
              </a:rPr>
              <a:t>M. </a:t>
            </a:r>
            <a:r>
              <a:rPr dirty="0" sz="1400">
                <a:latin typeface="Arial"/>
                <a:cs typeface="Arial"/>
              </a:rPr>
              <a:t>Haurilet, A. Roitberg and </a:t>
            </a:r>
            <a:r>
              <a:rPr dirty="0" sz="1400" spc="-5">
                <a:latin typeface="Arial"/>
                <a:cs typeface="Arial"/>
              </a:rPr>
              <a:t>R. </a:t>
            </a:r>
            <a:r>
              <a:rPr dirty="0" sz="1400">
                <a:latin typeface="Arial"/>
                <a:cs typeface="Arial"/>
              </a:rPr>
              <a:t>Stiefelhagen, "Learning</a:t>
            </a:r>
            <a:r>
              <a:rPr dirty="0" sz="1400" spc="-2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Fine-Grained  </a:t>
            </a:r>
            <a:r>
              <a:rPr dirty="0" sz="1400">
                <a:latin typeface="Arial"/>
                <a:cs typeface="Arial"/>
              </a:rPr>
              <a:t>Image </a:t>
            </a:r>
            <a:r>
              <a:rPr dirty="0" sz="1400" spc="-5">
                <a:latin typeface="Arial"/>
                <a:cs typeface="Arial"/>
              </a:rPr>
              <a:t>Representations </a:t>
            </a:r>
            <a:r>
              <a:rPr dirty="0" sz="1400">
                <a:latin typeface="Arial"/>
                <a:cs typeface="Arial"/>
              </a:rPr>
              <a:t>for </a:t>
            </a:r>
            <a:r>
              <a:rPr dirty="0" sz="1400" spc="-5">
                <a:latin typeface="Arial"/>
                <a:cs typeface="Arial"/>
              </a:rPr>
              <a:t>Mathematical Expression </a:t>
            </a:r>
            <a:r>
              <a:rPr dirty="0" sz="1400">
                <a:latin typeface="Arial"/>
                <a:cs typeface="Arial"/>
              </a:rPr>
              <a:t>Recognition," 2019  </a:t>
            </a:r>
            <a:r>
              <a:rPr dirty="0" sz="1400" spc="-5">
                <a:latin typeface="Arial"/>
                <a:cs typeface="Arial"/>
              </a:rPr>
              <a:t>International </a:t>
            </a:r>
            <a:r>
              <a:rPr dirty="0" sz="1400">
                <a:latin typeface="Arial"/>
                <a:cs typeface="Arial"/>
              </a:rPr>
              <a:t>Conference on Document </a:t>
            </a:r>
            <a:r>
              <a:rPr dirty="0" sz="1400" spc="-5">
                <a:latin typeface="Arial"/>
                <a:cs typeface="Arial"/>
              </a:rPr>
              <a:t>Analysis </a:t>
            </a:r>
            <a:r>
              <a:rPr dirty="0" sz="1400">
                <a:latin typeface="Arial"/>
                <a:cs typeface="Arial"/>
              </a:rPr>
              <a:t>and Recognition Workshops  (ICDARW), 2019, pp. 56-61, </a:t>
            </a:r>
            <a:r>
              <a:rPr dirty="0" sz="1400" spc="-5">
                <a:latin typeface="Arial"/>
                <a:cs typeface="Arial"/>
              </a:rPr>
              <a:t>doi: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10.1109/ICDARW.2019.00015.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355600" marR="451484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 spc="-5">
                <a:latin typeface="Arial"/>
                <a:cs typeface="Arial"/>
              </a:rPr>
              <a:t>Bian, </a:t>
            </a:r>
            <a:r>
              <a:rPr dirty="0" sz="1400">
                <a:latin typeface="Arial"/>
                <a:cs typeface="Arial"/>
              </a:rPr>
              <a:t>X., Qin, B., Xin, X., Li, J., Su, X., &amp; </a:t>
            </a:r>
            <a:r>
              <a:rPr dirty="0" sz="1400" spc="5">
                <a:latin typeface="Arial"/>
                <a:cs typeface="Arial"/>
              </a:rPr>
              <a:t>Wang, </a:t>
            </a:r>
            <a:r>
              <a:rPr dirty="0" sz="1400" spc="-10">
                <a:latin typeface="Arial"/>
                <a:cs typeface="Arial"/>
              </a:rPr>
              <a:t>Y. </a:t>
            </a:r>
            <a:r>
              <a:rPr dirty="0" sz="1400">
                <a:latin typeface="Arial"/>
                <a:cs typeface="Arial"/>
              </a:rPr>
              <a:t>(2021). </a:t>
            </a:r>
            <a:r>
              <a:rPr dirty="0" sz="1400" spc="-5">
                <a:latin typeface="Arial"/>
                <a:cs typeface="Arial"/>
              </a:rPr>
              <a:t>Handwritten  mathematical expression </a:t>
            </a:r>
            <a:r>
              <a:rPr dirty="0" sz="1400">
                <a:latin typeface="Arial"/>
                <a:cs typeface="Arial"/>
              </a:rPr>
              <a:t>recognition </a:t>
            </a:r>
            <a:r>
              <a:rPr dirty="0" sz="1400" spc="-10">
                <a:latin typeface="Arial"/>
                <a:cs typeface="Arial"/>
              </a:rPr>
              <a:t>via </a:t>
            </a:r>
            <a:r>
              <a:rPr dirty="0" sz="1400">
                <a:latin typeface="Arial"/>
                <a:cs typeface="Arial"/>
              </a:rPr>
              <a:t>attention aggregation based </a:t>
            </a:r>
            <a:r>
              <a:rPr dirty="0" sz="1400" spc="5">
                <a:latin typeface="Arial"/>
                <a:cs typeface="Arial"/>
              </a:rPr>
              <a:t>Bi-  </a:t>
            </a:r>
            <a:r>
              <a:rPr dirty="0" sz="1400">
                <a:latin typeface="Arial"/>
                <a:cs typeface="Arial"/>
              </a:rPr>
              <a:t>directional mutual learning. In </a:t>
            </a:r>
            <a:r>
              <a:rPr dirty="0" sz="1400" i="1">
                <a:latin typeface="Arial"/>
                <a:cs typeface="Arial"/>
              </a:rPr>
              <a:t>arXiv [cs.CV]</a:t>
            </a:r>
            <a:r>
              <a:rPr dirty="0" sz="1400">
                <a:latin typeface="Arial"/>
                <a:cs typeface="Arial"/>
              </a:rPr>
              <a:t>.</a:t>
            </a:r>
            <a:r>
              <a:rPr dirty="0" sz="1400" spc="-15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  <a:hlinkClick r:id="rId2"/>
              </a:rPr>
              <a:t>http://arxiv.org/abs/2112.03603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" y="4735066"/>
            <a:ext cx="1924811" cy="400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88895" y="4852531"/>
            <a:ext cx="89789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65">
                <a:solidFill>
                  <a:srgbClr val="757D34"/>
                </a:solidFill>
                <a:latin typeface="Arial"/>
                <a:cs typeface="Arial"/>
              </a:rPr>
              <a:t>IT19117492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7950" y="4852531"/>
            <a:ext cx="12382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Prabash</a:t>
            </a:r>
            <a:r>
              <a:rPr dirty="0" sz="1400" spc="-185">
                <a:solidFill>
                  <a:srgbClr val="757D34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57D34"/>
                </a:solidFill>
                <a:latin typeface="Arial"/>
                <a:cs typeface="Arial"/>
              </a:rPr>
              <a:t>K.V.A.S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7130" y="4852531"/>
            <a:ext cx="8261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5"/>
              </a:lnSpc>
            </a:pPr>
            <a:r>
              <a:rPr dirty="0" sz="1400" spc="-55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10">
                <a:solidFill>
                  <a:srgbClr val="757D34"/>
                </a:solidFill>
                <a:latin typeface="Arial"/>
                <a:cs typeface="Arial"/>
              </a:rPr>
              <a:t>02</a:t>
            </a:r>
            <a:r>
              <a:rPr dirty="0" sz="1400">
                <a:solidFill>
                  <a:srgbClr val="757D34"/>
                </a:solidFill>
                <a:latin typeface="Arial"/>
                <a:cs typeface="Arial"/>
              </a:rPr>
              <a:t>2</a:t>
            </a:r>
            <a:r>
              <a:rPr dirty="0" sz="1400" spc="260">
                <a:solidFill>
                  <a:srgbClr val="757D34"/>
                </a:solidFill>
                <a:latin typeface="Arial"/>
                <a:cs typeface="Arial"/>
              </a:rPr>
              <a:t>-</a:t>
            </a:r>
            <a:r>
              <a:rPr dirty="0" sz="1400" spc="45">
                <a:solidFill>
                  <a:srgbClr val="757D34"/>
                </a:solidFill>
                <a:latin typeface="Arial"/>
                <a:cs typeface="Arial"/>
              </a:rPr>
              <a:t>024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036" y="544068"/>
            <a:ext cx="4078604" cy="612775"/>
          </a:xfrm>
          <a:custGeom>
            <a:avLst/>
            <a:gdLst/>
            <a:ahLst/>
            <a:cxnLst/>
            <a:rect l="l" t="t" r="r" b="b"/>
            <a:pathLst>
              <a:path w="4078604" h="612775">
                <a:moveTo>
                  <a:pt x="3771900" y="0"/>
                </a:moveTo>
                <a:lnTo>
                  <a:pt x="306323" y="0"/>
                </a:lnTo>
                <a:lnTo>
                  <a:pt x="256636" y="4009"/>
                </a:lnTo>
                <a:lnTo>
                  <a:pt x="209502" y="15617"/>
                </a:lnTo>
                <a:lnTo>
                  <a:pt x="165551" y="34193"/>
                </a:lnTo>
                <a:lnTo>
                  <a:pt x="125413" y="59106"/>
                </a:lnTo>
                <a:lnTo>
                  <a:pt x="89720" y="89725"/>
                </a:lnTo>
                <a:lnTo>
                  <a:pt x="59103" y="125419"/>
                </a:lnTo>
                <a:lnTo>
                  <a:pt x="34191" y="165556"/>
                </a:lnTo>
                <a:lnTo>
                  <a:pt x="15616" y="209507"/>
                </a:lnTo>
                <a:lnTo>
                  <a:pt x="4009" y="256640"/>
                </a:lnTo>
                <a:lnTo>
                  <a:pt x="0" y="306324"/>
                </a:lnTo>
                <a:lnTo>
                  <a:pt x="4009" y="356007"/>
                </a:lnTo>
                <a:lnTo>
                  <a:pt x="15616" y="403140"/>
                </a:lnTo>
                <a:lnTo>
                  <a:pt x="34191" y="447091"/>
                </a:lnTo>
                <a:lnTo>
                  <a:pt x="59103" y="487228"/>
                </a:lnTo>
                <a:lnTo>
                  <a:pt x="89720" y="522922"/>
                </a:lnTo>
                <a:lnTo>
                  <a:pt x="125413" y="553541"/>
                </a:lnTo>
                <a:lnTo>
                  <a:pt x="165551" y="578454"/>
                </a:lnTo>
                <a:lnTo>
                  <a:pt x="209502" y="597030"/>
                </a:lnTo>
                <a:lnTo>
                  <a:pt x="256636" y="608638"/>
                </a:lnTo>
                <a:lnTo>
                  <a:pt x="306323" y="612648"/>
                </a:lnTo>
                <a:lnTo>
                  <a:pt x="3771900" y="612648"/>
                </a:lnTo>
                <a:lnTo>
                  <a:pt x="3821583" y="608638"/>
                </a:lnTo>
                <a:lnTo>
                  <a:pt x="3868716" y="597030"/>
                </a:lnTo>
                <a:lnTo>
                  <a:pt x="3912667" y="578454"/>
                </a:lnTo>
                <a:lnTo>
                  <a:pt x="3952804" y="553541"/>
                </a:lnTo>
                <a:lnTo>
                  <a:pt x="3988498" y="522922"/>
                </a:lnTo>
                <a:lnTo>
                  <a:pt x="4019117" y="487228"/>
                </a:lnTo>
                <a:lnTo>
                  <a:pt x="4044030" y="447091"/>
                </a:lnTo>
                <a:lnTo>
                  <a:pt x="4062606" y="403140"/>
                </a:lnTo>
                <a:lnTo>
                  <a:pt x="4074214" y="356007"/>
                </a:lnTo>
                <a:lnTo>
                  <a:pt x="4078224" y="306324"/>
                </a:lnTo>
                <a:lnTo>
                  <a:pt x="4074214" y="256640"/>
                </a:lnTo>
                <a:lnTo>
                  <a:pt x="4062606" y="209507"/>
                </a:lnTo>
                <a:lnTo>
                  <a:pt x="4044030" y="165556"/>
                </a:lnTo>
                <a:lnTo>
                  <a:pt x="4019117" y="125419"/>
                </a:lnTo>
                <a:lnTo>
                  <a:pt x="3988498" y="89725"/>
                </a:lnTo>
                <a:lnTo>
                  <a:pt x="3952804" y="59106"/>
                </a:lnTo>
                <a:lnTo>
                  <a:pt x="3912667" y="34193"/>
                </a:lnTo>
                <a:lnTo>
                  <a:pt x="3868716" y="15617"/>
                </a:lnTo>
                <a:lnTo>
                  <a:pt x="3821583" y="4009"/>
                </a:lnTo>
                <a:lnTo>
                  <a:pt x="377190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100828" y="544068"/>
            <a:ext cx="3357879" cy="3663950"/>
            <a:chOff x="5100828" y="544068"/>
            <a:chExt cx="3357879" cy="3663950"/>
          </a:xfrm>
        </p:grpSpPr>
        <p:sp>
          <p:nvSpPr>
            <p:cNvPr id="4" name="object 4"/>
            <p:cNvSpPr/>
            <p:nvPr/>
          </p:nvSpPr>
          <p:spPr>
            <a:xfrm>
              <a:off x="5100828" y="544068"/>
              <a:ext cx="3357879" cy="3663950"/>
            </a:xfrm>
            <a:custGeom>
              <a:avLst/>
              <a:gdLst/>
              <a:ahLst/>
              <a:cxnLst/>
              <a:rect l="l" t="t" r="r" b="b"/>
              <a:pathLst>
                <a:path w="3357879" h="3663950">
                  <a:moveTo>
                    <a:pt x="2926969" y="0"/>
                  </a:moveTo>
                  <a:lnTo>
                    <a:pt x="430402" y="0"/>
                  </a:lnTo>
                  <a:lnTo>
                    <a:pt x="383499" y="2525"/>
                  </a:lnTo>
                  <a:lnTo>
                    <a:pt x="338059" y="9925"/>
                  </a:lnTo>
                  <a:lnTo>
                    <a:pt x="294347" y="21938"/>
                  </a:lnTo>
                  <a:lnTo>
                    <a:pt x="252624" y="38302"/>
                  </a:lnTo>
                  <a:lnTo>
                    <a:pt x="213153" y="58753"/>
                  </a:lnTo>
                  <a:lnTo>
                    <a:pt x="176195" y="83031"/>
                  </a:lnTo>
                  <a:lnTo>
                    <a:pt x="142014" y="110872"/>
                  </a:lnTo>
                  <a:lnTo>
                    <a:pt x="110872" y="142014"/>
                  </a:lnTo>
                  <a:lnTo>
                    <a:pt x="83031" y="176195"/>
                  </a:lnTo>
                  <a:lnTo>
                    <a:pt x="58753" y="213153"/>
                  </a:lnTo>
                  <a:lnTo>
                    <a:pt x="38302" y="252624"/>
                  </a:lnTo>
                  <a:lnTo>
                    <a:pt x="21938" y="294347"/>
                  </a:lnTo>
                  <a:lnTo>
                    <a:pt x="9925" y="338059"/>
                  </a:lnTo>
                  <a:lnTo>
                    <a:pt x="2525" y="383499"/>
                  </a:lnTo>
                  <a:lnTo>
                    <a:pt x="0" y="430403"/>
                  </a:lnTo>
                  <a:lnTo>
                    <a:pt x="0" y="3233293"/>
                  </a:lnTo>
                  <a:lnTo>
                    <a:pt x="2525" y="3280194"/>
                  </a:lnTo>
                  <a:lnTo>
                    <a:pt x="9925" y="3325632"/>
                  </a:lnTo>
                  <a:lnTo>
                    <a:pt x="21938" y="3369343"/>
                  </a:lnTo>
                  <a:lnTo>
                    <a:pt x="38302" y="3411066"/>
                  </a:lnTo>
                  <a:lnTo>
                    <a:pt x="58753" y="3450537"/>
                  </a:lnTo>
                  <a:lnTo>
                    <a:pt x="83031" y="3487494"/>
                  </a:lnTo>
                  <a:lnTo>
                    <a:pt x="110872" y="3521676"/>
                  </a:lnTo>
                  <a:lnTo>
                    <a:pt x="142014" y="3552818"/>
                  </a:lnTo>
                  <a:lnTo>
                    <a:pt x="176195" y="3580660"/>
                  </a:lnTo>
                  <a:lnTo>
                    <a:pt x="213153" y="3604939"/>
                  </a:lnTo>
                  <a:lnTo>
                    <a:pt x="252624" y="3625391"/>
                  </a:lnTo>
                  <a:lnTo>
                    <a:pt x="294347" y="3641756"/>
                  </a:lnTo>
                  <a:lnTo>
                    <a:pt x="338059" y="3653770"/>
                  </a:lnTo>
                  <a:lnTo>
                    <a:pt x="383499" y="3661170"/>
                  </a:lnTo>
                  <a:lnTo>
                    <a:pt x="430402" y="3663696"/>
                  </a:lnTo>
                  <a:lnTo>
                    <a:pt x="2926969" y="3663696"/>
                  </a:lnTo>
                  <a:lnTo>
                    <a:pt x="2973872" y="3661170"/>
                  </a:lnTo>
                  <a:lnTo>
                    <a:pt x="3019312" y="3653770"/>
                  </a:lnTo>
                  <a:lnTo>
                    <a:pt x="3063024" y="3641756"/>
                  </a:lnTo>
                  <a:lnTo>
                    <a:pt x="3104747" y="3625391"/>
                  </a:lnTo>
                  <a:lnTo>
                    <a:pt x="3144218" y="3604939"/>
                  </a:lnTo>
                  <a:lnTo>
                    <a:pt x="3181176" y="3580660"/>
                  </a:lnTo>
                  <a:lnTo>
                    <a:pt x="3215357" y="3552818"/>
                  </a:lnTo>
                  <a:lnTo>
                    <a:pt x="3246499" y="3521676"/>
                  </a:lnTo>
                  <a:lnTo>
                    <a:pt x="3274340" y="3487494"/>
                  </a:lnTo>
                  <a:lnTo>
                    <a:pt x="3298618" y="3450537"/>
                  </a:lnTo>
                  <a:lnTo>
                    <a:pt x="3319069" y="3411066"/>
                  </a:lnTo>
                  <a:lnTo>
                    <a:pt x="3335433" y="3369343"/>
                  </a:lnTo>
                  <a:lnTo>
                    <a:pt x="3347446" y="3325632"/>
                  </a:lnTo>
                  <a:lnTo>
                    <a:pt x="3354846" y="3280194"/>
                  </a:lnTo>
                  <a:lnTo>
                    <a:pt x="3357372" y="3233293"/>
                  </a:lnTo>
                  <a:lnTo>
                    <a:pt x="3357372" y="430403"/>
                  </a:lnTo>
                  <a:lnTo>
                    <a:pt x="3354846" y="383499"/>
                  </a:lnTo>
                  <a:lnTo>
                    <a:pt x="3347446" y="338059"/>
                  </a:lnTo>
                  <a:lnTo>
                    <a:pt x="3335433" y="294347"/>
                  </a:lnTo>
                  <a:lnTo>
                    <a:pt x="3319069" y="252624"/>
                  </a:lnTo>
                  <a:lnTo>
                    <a:pt x="3298618" y="213153"/>
                  </a:lnTo>
                  <a:lnTo>
                    <a:pt x="3274340" y="176195"/>
                  </a:lnTo>
                  <a:lnTo>
                    <a:pt x="3246499" y="142014"/>
                  </a:lnTo>
                  <a:lnTo>
                    <a:pt x="3215357" y="110872"/>
                  </a:lnTo>
                  <a:lnTo>
                    <a:pt x="3181176" y="83031"/>
                  </a:lnTo>
                  <a:lnTo>
                    <a:pt x="3144218" y="58753"/>
                  </a:lnTo>
                  <a:lnTo>
                    <a:pt x="3104747" y="38302"/>
                  </a:lnTo>
                  <a:lnTo>
                    <a:pt x="3063024" y="21938"/>
                  </a:lnTo>
                  <a:lnTo>
                    <a:pt x="3019312" y="9925"/>
                  </a:lnTo>
                  <a:lnTo>
                    <a:pt x="2973872" y="2525"/>
                  </a:lnTo>
                  <a:lnTo>
                    <a:pt x="2926969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35752" y="908304"/>
              <a:ext cx="2292096" cy="2880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39264" y="580466"/>
            <a:ext cx="191325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>
                <a:solidFill>
                  <a:srgbClr val="DD6F2C"/>
                </a:solidFill>
              </a:rPr>
              <a:t>IT19392172</a:t>
            </a:r>
          </a:p>
        </p:txBody>
      </p:sp>
      <p:sp>
        <p:nvSpPr>
          <p:cNvPr id="7" name="object 7"/>
          <p:cNvSpPr/>
          <p:nvPr/>
        </p:nvSpPr>
        <p:spPr>
          <a:xfrm>
            <a:off x="4282440" y="1621536"/>
            <a:ext cx="211836" cy="211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0791" y="263652"/>
            <a:ext cx="129539" cy="129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3004" y="4433315"/>
            <a:ext cx="129539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0641" y="1665747"/>
            <a:ext cx="239107" cy="246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01744" y="3224944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5" h="343535">
                <a:moveTo>
                  <a:pt x="152354" y="0"/>
                </a:moveTo>
                <a:lnTo>
                  <a:pt x="148970" y="855"/>
                </a:lnTo>
                <a:lnTo>
                  <a:pt x="0" y="260062"/>
                </a:lnTo>
                <a:lnTo>
                  <a:pt x="11118" y="278681"/>
                </a:lnTo>
                <a:lnTo>
                  <a:pt x="44023" y="311586"/>
                </a:lnTo>
                <a:lnTo>
                  <a:pt x="88929" y="336802"/>
                </a:lnTo>
                <a:lnTo>
                  <a:pt x="133455" y="343279"/>
                </a:lnTo>
                <a:lnTo>
                  <a:pt x="154812" y="338802"/>
                </a:lnTo>
                <a:lnTo>
                  <a:pt x="193992" y="314973"/>
                </a:lnTo>
                <a:lnTo>
                  <a:pt x="227456" y="271619"/>
                </a:lnTo>
                <a:lnTo>
                  <a:pt x="228738" y="268571"/>
                </a:lnTo>
                <a:lnTo>
                  <a:pt x="112902" y="268571"/>
                </a:lnTo>
                <a:lnTo>
                  <a:pt x="107822" y="267682"/>
                </a:lnTo>
                <a:lnTo>
                  <a:pt x="103525" y="265332"/>
                </a:lnTo>
                <a:lnTo>
                  <a:pt x="99567" y="262983"/>
                </a:lnTo>
                <a:lnTo>
                  <a:pt x="96138" y="259935"/>
                </a:lnTo>
                <a:lnTo>
                  <a:pt x="93344" y="256252"/>
                </a:lnTo>
                <a:lnTo>
                  <a:pt x="136905" y="180560"/>
                </a:lnTo>
                <a:lnTo>
                  <a:pt x="142747" y="180052"/>
                </a:lnTo>
                <a:lnTo>
                  <a:pt x="243994" y="180052"/>
                </a:lnTo>
                <a:lnTo>
                  <a:pt x="232118" y="155194"/>
                </a:lnTo>
                <a:lnTo>
                  <a:pt x="199135" y="128236"/>
                </a:lnTo>
                <a:lnTo>
                  <a:pt x="173100" y="117568"/>
                </a:lnTo>
                <a:lnTo>
                  <a:pt x="217296" y="40733"/>
                </a:lnTo>
                <a:lnTo>
                  <a:pt x="186054" y="15841"/>
                </a:lnTo>
                <a:lnTo>
                  <a:pt x="159654" y="2204"/>
                </a:lnTo>
                <a:lnTo>
                  <a:pt x="152354" y="0"/>
                </a:lnTo>
                <a:close/>
              </a:path>
              <a:path w="248285" h="343535">
                <a:moveTo>
                  <a:pt x="243994" y="180052"/>
                </a:moveTo>
                <a:lnTo>
                  <a:pt x="142747" y="180052"/>
                </a:lnTo>
                <a:lnTo>
                  <a:pt x="147954" y="181195"/>
                </a:lnTo>
                <a:lnTo>
                  <a:pt x="152526" y="183735"/>
                </a:lnTo>
                <a:lnTo>
                  <a:pt x="160738" y="191877"/>
                </a:lnTo>
                <a:lnTo>
                  <a:pt x="163258" y="203531"/>
                </a:lnTo>
                <a:lnTo>
                  <a:pt x="160063" y="218686"/>
                </a:lnTo>
                <a:lnTo>
                  <a:pt x="134762" y="259427"/>
                </a:lnTo>
                <a:lnTo>
                  <a:pt x="112902" y="268571"/>
                </a:lnTo>
                <a:lnTo>
                  <a:pt x="228738" y="268571"/>
                </a:lnTo>
                <a:lnTo>
                  <a:pt x="246266" y="226873"/>
                </a:lnTo>
                <a:lnTo>
                  <a:pt x="247824" y="188069"/>
                </a:lnTo>
                <a:lnTo>
                  <a:pt x="243994" y="180052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48826" y="4145955"/>
            <a:ext cx="221015" cy="2371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89419" y="4552188"/>
            <a:ext cx="128015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70228" y="2077152"/>
            <a:ext cx="2850515" cy="108521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354330">
              <a:lnSpc>
                <a:spcPct val="100000"/>
              </a:lnSpc>
              <a:spcBef>
                <a:spcPts val="630"/>
              </a:spcBef>
            </a:pPr>
            <a:r>
              <a:rPr dirty="0" sz="2000" spc="-40">
                <a:solidFill>
                  <a:srgbClr val="6E772D"/>
                </a:solidFill>
                <a:latin typeface="Arial"/>
                <a:cs typeface="Arial"/>
              </a:rPr>
              <a:t>Sanduni </a:t>
            </a:r>
            <a:r>
              <a:rPr dirty="0" sz="2000" spc="5">
                <a:solidFill>
                  <a:srgbClr val="6E772D"/>
                </a:solidFill>
                <a:latin typeface="Arial"/>
                <a:cs typeface="Arial"/>
              </a:rPr>
              <a:t>Madara</a:t>
            </a:r>
            <a:r>
              <a:rPr dirty="0" sz="2000" spc="-355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2000" spc="-200">
                <a:solidFill>
                  <a:srgbClr val="6E772D"/>
                </a:solidFill>
                <a:latin typeface="Arial"/>
                <a:cs typeface="Arial"/>
              </a:rPr>
              <a:t>P.G</a:t>
            </a:r>
            <a:endParaRPr sz="2000">
              <a:latin typeface="Arial"/>
              <a:cs typeface="Arial"/>
            </a:endParaRPr>
          </a:p>
          <a:p>
            <a:pPr algn="ctr" marL="12700" marR="5080" indent="-8255">
              <a:lnSpc>
                <a:spcPct val="100000"/>
              </a:lnSpc>
              <a:spcBef>
                <a:spcPts val="37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Identifying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proper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image  captioning approach to facilitate  interpreting an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image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in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</a:t>
            </a:r>
            <a:r>
              <a:rPr dirty="0" sz="1400" spc="-2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document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44" y="4744210"/>
            <a:ext cx="1924811" cy="3928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1885" y="1974595"/>
            <a:ext cx="337566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05">
                <a:solidFill>
                  <a:srgbClr val="DD6F2C"/>
                </a:solidFill>
              </a:rPr>
              <a:t>Introduction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9144" y="4658866"/>
            <a:ext cx="1924811" cy="392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750" y="2757677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2658" y="2757677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43750" y="2757677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0"/>
                </a:moveTo>
                <a:lnTo>
                  <a:pt x="0" y="342011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4070" y="2719577"/>
            <a:ext cx="2114550" cy="76200"/>
          </a:xfrm>
          <a:custGeom>
            <a:avLst/>
            <a:gdLst/>
            <a:ahLst/>
            <a:cxnLst/>
            <a:rect l="l" t="t" r="r" b="b"/>
            <a:pathLst>
              <a:path w="2114550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82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82" y="2857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2114550" h="76200">
                <a:moveTo>
                  <a:pt x="2076195" y="0"/>
                </a:moveTo>
                <a:lnTo>
                  <a:pt x="2061348" y="2988"/>
                </a:lnTo>
                <a:lnTo>
                  <a:pt x="2049240" y="11144"/>
                </a:lnTo>
                <a:lnTo>
                  <a:pt x="2041084" y="23252"/>
                </a:lnTo>
                <a:lnTo>
                  <a:pt x="2038095" y="38100"/>
                </a:lnTo>
                <a:lnTo>
                  <a:pt x="2041084" y="52947"/>
                </a:lnTo>
                <a:lnTo>
                  <a:pt x="2049240" y="65055"/>
                </a:lnTo>
                <a:lnTo>
                  <a:pt x="2061348" y="73211"/>
                </a:lnTo>
                <a:lnTo>
                  <a:pt x="2076195" y="76200"/>
                </a:lnTo>
                <a:lnTo>
                  <a:pt x="2090989" y="73211"/>
                </a:lnTo>
                <a:lnTo>
                  <a:pt x="2103104" y="65055"/>
                </a:lnTo>
                <a:lnTo>
                  <a:pt x="2111289" y="52947"/>
                </a:lnTo>
                <a:lnTo>
                  <a:pt x="2112367" y="47625"/>
                </a:lnTo>
                <a:lnTo>
                  <a:pt x="2076195" y="47625"/>
                </a:lnTo>
                <a:lnTo>
                  <a:pt x="2076195" y="28575"/>
                </a:lnTo>
                <a:lnTo>
                  <a:pt x="2112367" y="28575"/>
                </a:lnTo>
                <a:lnTo>
                  <a:pt x="2111289" y="23252"/>
                </a:lnTo>
                <a:lnTo>
                  <a:pt x="2103104" y="11144"/>
                </a:lnTo>
                <a:lnTo>
                  <a:pt x="2090989" y="2988"/>
                </a:lnTo>
                <a:lnTo>
                  <a:pt x="2076195" y="0"/>
                </a:lnTo>
                <a:close/>
              </a:path>
              <a:path w="2114550" h="76200">
                <a:moveTo>
                  <a:pt x="74282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82" y="47625"/>
                </a:lnTo>
                <a:lnTo>
                  <a:pt x="76200" y="38100"/>
                </a:lnTo>
                <a:lnTo>
                  <a:pt x="74282" y="28575"/>
                </a:lnTo>
                <a:close/>
              </a:path>
              <a:path w="2114550" h="76200">
                <a:moveTo>
                  <a:pt x="2040013" y="28575"/>
                </a:moveTo>
                <a:lnTo>
                  <a:pt x="74282" y="28575"/>
                </a:lnTo>
                <a:lnTo>
                  <a:pt x="76200" y="38100"/>
                </a:lnTo>
                <a:lnTo>
                  <a:pt x="74282" y="47625"/>
                </a:lnTo>
                <a:lnTo>
                  <a:pt x="2040013" y="47625"/>
                </a:lnTo>
                <a:lnTo>
                  <a:pt x="2038095" y="38100"/>
                </a:lnTo>
                <a:lnTo>
                  <a:pt x="2040013" y="28575"/>
                </a:lnTo>
                <a:close/>
              </a:path>
              <a:path w="2114550" h="76200">
                <a:moveTo>
                  <a:pt x="2112367" y="28575"/>
                </a:moveTo>
                <a:lnTo>
                  <a:pt x="2076195" y="28575"/>
                </a:lnTo>
                <a:lnTo>
                  <a:pt x="2076195" y="47625"/>
                </a:lnTo>
                <a:lnTo>
                  <a:pt x="2112367" y="47625"/>
                </a:lnTo>
                <a:lnTo>
                  <a:pt x="2114296" y="38100"/>
                </a:lnTo>
                <a:lnTo>
                  <a:pt x="2112367" y="28575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Research</a:t>
            </a:r>
            <a:r>
              <a:rPr dirty="0" spc="-370"/>
              <a:t> </a:t>
            </a:r>
            <a:r>
              <a:rPr dirty="0" spc="-200"/>
              <a:t>Gap</a:t>
            </a:r>
          </a:p>
        </p:txBody>
      </p:sp>
      <p:sp>
        <p:nvSpPr>
          <p:cNvPr id="7" name="object 7"/>
          <p:cNvSpPr/>
          <p:nvPr/>
        </p:nvSpPr>
        <p:spPr>
          <a:xfrm>
            <a:off x="1107947" y="1690116"/>
            <a:ext cx="1403985" cy="728980"/>
          </a:xfrm>
          <a:custGeom>
            <a:avLst/>
            <a:gdLst/>
            <a:ahLst/>
            <a:cxnLst/>
            <a:rect l="l" t="t" r="r" b="b"/>
            <a:pathLst>
              <a:path w="1403985" h="728980">
                <a:moveTo>
                  <a:pt x="1282192" y="0"/>
                </a:moveTo>
                <a:lnTo>
                  <a:pt x="121412" y="0"/>
                </a:lnTo>
                <a:lnTo>
                  <a:pt x="74152" y="9540"/>
                </a:lnTo>
                <a:lnTo>
                  <a:pt x="35559" y="35560"/>
                </a:lnTo>
                <a:lnTo>
                  <a:pt x="9540" y="74152"/>
                </a:lnTo>
                <a:lnTo>
                  <a:pt x="0" y="121412"/>
                </a:lnTo>
                <a:lnTo>
                  <a:pt x="0" y="607060"/>
                </a:lnTo>
                <a:lnTo>
                  <a:pt x="9540" y="654319"/>
                </a:lnTo>
                <a:lnTo>
                  <a:pt x="35559" y="692912"/>
                </a:lnTo>
                <a:lnTo>
                  <a:pt x="74152" y="718931"/>
                </a:lnTo>
                <a:lnTo>
                  <a:pt x="121412" y="728472"/>
                </a:lnTo>
                <a:lnTo>
                  <a:pt x="1282192" y="728472"/>
                </a:lnTo>
                <a:lnTo>
                  <a:pt x="1329451" y="718931"/>
                </a:lnTo>
                <a:lnTo>
                  <a:pt x="1368043" y="692912"/>
                </a:lnTo>
                <a:lnTo>
                  <a:pt x="1394063" y="654319"/>
                </a:lnTo>
                <a:lnTo>
                  <a:pt x="1403604" y="607060"/>
                </a:lnTo>
                <a:lnTo>
                  <a:pt x="1403604" y="121412"/>
                </a:lnTo>
                <a:lnTo>
                  <a:pt x="1394063" y="74152"/>
                </a:lnTo>
                <a:lnTo>
                  <a:pt x="1368043" y="35560"/>
                </a:lnTo>
                <a:lnTo>
                  <a:pt x="1329451" y="9540"/>
                </a:lnTo>
                <a:lnTo>
                  <a:pt x="128219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41947" y="1690116"/>
            <a:ext cx="1403985" cy="728980"/>
          </a:xfrm>
          <a:custGeom>
            <a:avLst/>
            <a:gdLst/>
            <a:ahLst/>
            <a:cxnLst/>
            <a:rect l="l" t="t" r="r" b="b"/>
            <a:pathLst>
              <a:path w="1403984" h="728980">
                <a:moveTo>
                  <a:pt x="1282192" y="0"/>
                </a:moveTo>
                <a:lnTo>
                  <a:pt x="121411" y="0"/>
                </a:lnTo>
                <a:lnTo>
                  <a:pt x="74152" y="9540"/>
                </a:lnTo>
                <a:lnTo>
                  <a:pt x="35559" y="35560"/>
                </a:lnTo>
                <a:lnTo>
                  <a:pt x="9540" y="74152"/>
                </a:lnTo>
                <a:lnTo>
                  <a:pt x="0" y="121412"/>
                </a:lnTo>
                <a:lnTo>
                  <a:pt x="0" y="607060"/>
                </a:lnTo>
                <a:lnTo>
                  <a:pt x="9540" y="654319"/>
                </a:lnTo>
                <a:lnTo>
                  <a:pt x="35560" y="692912"/>
                </a:lnTo>
                <a:lnTo>
                  <a:pt x="74152" y="718931"/>
                </a:lnTo>
                <a:lnTo>
                  <a:pt x="121411" y="728472"/>
                </a:lnTo>
                <a:lnTo>
                  <a:pt x="1282192" y="728472"/>
                </a:lnTo>
                <a:lnTo>
                  <a:pt x="1329451" y="718931"/>
                </a:lnTo>
                <a:lnTo>
                  <a:pt x="1368043" y="692912"/>
                </a:lnTo>
                <a:lnTo>
                  <a:pt x="1394063" y="654319"/>
                </a:lnTo>
                <a:lnTo>
                  <a:pt x="1403603" y="607060"/>
                </a:lnTo>
                <a:lnTo>
                  <a:pt x="1403603" y="121412"/>
                </a:lnTo>
                <a:lnTo>
                  <a:pt x="1394063" y="74152"/>
                </a:lnTo>
                <a:lnTo>
                  <a:pt x="1368043" y="35560"/>
                </a:lnTo>
                <a:lnTo>
                  <a:pt x="1329451" y="9540"/>
                </a:lnTo>
                <a:lnTo>
                  <a:pt x="128219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99332" y="1690116"/>
            <a:ext cx="1403985" cy="728980"/>
          </a:xfrm>
          <a:custGeom>
            <a:avLst/>
            <a:gdLst/>
            <a:ahLst/>
            <a:cxnLst/>
            <a:rect l="l" t="t" r="r" b="b"/>
            <a:pathLst>
              <a:path w="1403985" h="728980">
                <a:moveTo>
                  <a:pt x="1282191" y="0"/>
                </a:moveTo>
                <a:lnTo>
                  <a:pt x="121412" y="0"/>
                </a:lnTo>
                <a:lnTo>
                  <a:pt x="74152" y="9540"/>
                </a:lnTo>
                <a:lnTo>
                  <a:pt x="35559" y="35560"/>
                </a:lnTo>
                <a:lnTo>
                  <a:pt x="9540" y="74152"/>
                </a:lnTo>
                <a:lnTo>
                  <a:pt x="0" y="121412"/>
                </a:lnTo>
                <a:lnTo>
                  <a:pt x="0" y="607060"/>
                </a:lnTo>
                <a:lnTo>
                  <a:pt x="9540" y="654319"/>
                </a:lnTo>
                <a:lnTo>
                  <a:pt x="35560" y="692912"/>
                </a:lnTo>
                <a:lnTo>
                  <a:pt x="74152" y="718931"/>
                </a:lnTo>
                <a:lnTo>
                  <a:pt x="121412" y="728472"/>
                </a:lnTo>
                <a:lnTo>
                  <a:pt x="1282191" y="728472"/>
                </a:lnTo>
                <a:lnTo>
                  <a:pt x="1329451" y="718931"/>
                </a:lnTo>
                <a:lnTo>
                  <a:pt x="1368043" y="692912"/>
                </a:lnTo>
                <a:lnTo>
                  <a:pt x="1394063" y="654319"/>
                </a:lnTo>
                <a:lnTo>
                  <a:pt x="1403603" y="607060"/>
                </a:lnTo>
                <a:lnTo>
                  <a:pt x="1403603" y="121412"/>
                </a:lnTo>
                <a:lnTo>
                  <a:pt x="1394063" y="74152"/>
                </a:lnTo>
                <a:lnTo>
                  <a:pt x="1368043" y="35560"/>
                </a:lnTo>
                <a:lnTo>
                  <a:pt x="1329451" y="9540"/>
                </a:lnTo>
                <a:lnTo>
                  <a:pt x="1282191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0100" y="3099816"/>
            <a:ext cx="2179320" cy="1516380"/>
          </a:xfrm>
          <a:custGeom>
            <a:avLst/>
            <a:gdLst/>
            <a:ahLst/>
            <a:cxnLst/>
            <a:rect l="l" t="t" r="r" b="b"/>
            <a:pathLst>
              <a:path w="2179320" h="1516379">
                <a:moveTo>
                  <a:pt x="2013331" y="0"/>
                </a:moveTo>
                <a:lnTo>
                  <a:pt x="166001" y="0"/>
                </a:lnTo>
                <a:lnTo>
                  <a:pt x="121871" y="5927"/>
                </a:lnTo>
                <a:lnTo>
                  <a:pt x="82216" y="22657"/>
                </a:lnTo>
                <a:lnTo>
                  <a:pt x="48620" y="48609"/>
                </a:lnTo>
                <a:lnTo>
                  <a:pt x="22663" y="82201"/>
                </a:lnTo>
                <a:lnTo>
                  <a:pt x="5929" y="121855"/>
                </a:lnTo>
                <a:lnTo>
                  <a:pt x="0" y="165988"/>
                </a:lnTo>
                <a:lnTo>
                  <a:pt x="0" y="1350378"/>
                </a:lnTo>
                <a:lnTo>
                  <a:pt x="5929" y="1394508"/>
                </a:lnTo>
                <a:lnTo>
                  <a:pt x="22663" y="1434163"/>
                </a:lnTo>
                <a:lnTo>
                  <a:pt x="48620" y="1467759"/>
                </a:lnTo>
                <a:lnTo>
                  <a:pt x="82216" y="1493716"/>
                </a:lnTo>
                <a:lnTo>
                  <a:pt x="121871" y="1510450"/>
                </a:lnTo>
                <a:lnTo>
                  <a:pt x="166001" y="1516379"/>
                </a:lnTo>
                <a:lnTo>
                  <a:pt x="2013331" y="1516379"/>
                </a:lnTo>
                <a:lnTo>
                  <a:pt x="2057464" y="1510450"/>
                </a:lnTo>
                <a:lnTo>
                  <a:pt x="2097118" y="1493716"/>
                </a:lnTo>
                <a:lnTo>
                  <a:pt x="2130710" y="1467759"/>
                </a:lnTo>
                <a:lnTo>
                  <a:pt x="2156662" y="1434163"/>
                </a:lnTo>
                <a:lnTo>
                  <a:pt x="2173392" y="1394508"/>
                </a:lnTo>
                <a:lnTo>
                  <a:pt x="2179320" y="1350378"/>
                </a:lnTo>
                <a:lnTo>
                  <a:pt x="2179320" y="165988"/>
                </a:lnTo>
                <a:lnTo>
                  <a:pt x="2173392" y="121855"/>
                </a:lnTo>
                <a:lnTo>
                  <a:pt x="2156662" y="82201"/>
                </a:lnTo>
                <a:lnTo>
                  <a:pt x="2130710" y="48609"/>
                </a:lnTo>
                <a:lnTo>
                  <a:pt x="2097118" y="22657"/>
                </a:lnTo>
                <a:lnTo>
                  <a:pt x="2057464" y="5927"/>
                </a:lnTo>
                <a:lnTo>
                  <a:pt x="2013331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57371" y="3099816"/>
            <a:ext cx="2315210" cy="1516380"/>
          </a:xfrm>
          <a:custGeom>
            <a:avLst/>
            <a:gdLst/>
            <a:ahLst/>
            <a:cxnLst/>
            <a:rect l="l" t="t" r="r" b="b"/>
            <a:pathLst>
              <a:path w="2315210" h="1516379">
                <a:moveTo>
                  <a:pt x="2148966" y="0"/>
                </a:moveTo>
                <a:lnTo>
                  <a:pt x="165988" y="0"/>
                </a:lnTo>
                <a:lnTo>
                  <a:pt x="121855" y="5927"/>
                </a:lnTo>
                <a:lnTo>
                  <a:pt x="82201" y="22657"/>
                </a:lnTo>
                <a:lnTo>
                  <a:pt x="48609" y="48609"/>
                </a:lnTo>
                <a:lnTo>
                  <a:pt x="22657" y="82201"/>
                </a:lnTo>
                <a:lnTo>
                  <a:pt x="5927" y="121855"/>
                </a:lnTo>
                <a:lnTo>
                  <a:pt x="0" y="165988"/>
                </a:lnTo>
                <a:lnTo>
                  <a:pt x="0" y="1350378"/>
                </a:lnTo>
                <a:lnTo>
                  <a:pt x="5927" y="1394508"/>
                </a:lnTo>
                <a:lnTo>
                  <a:pt x="22657" y="1434163"/>
                </a:lnTo>
                <a:lnTo>
                  <a:pt x="48609" y="1467759"/>
                </a:lnTo>
                <a:lnTo>
                  <a:pt x="82201" y="1493716"/>
                </a:lnTo>
                <a:lnTo>
                  <a:pt x="121855" y="1510450"/>
                </a:lnTo>
                <a:lnTo>
                  <a:pt x="165988" y="1516379"/>
                </a:lnTo>
                <a:lnTo>
                  <a:pt x="2148966" y="1516379"/>
                </a:lnTo>
                <a:lnTo>
                  <a:pt x="2193100" y="1510450"/>
                </a:lnTo>
                <a:lnTo>
                  <a:pt x="2232754" y="1493716"/>
                </a:lnTo>
                <a:lnTo>
                  <a:pt x="2266346" y="1467759"/>
                </a:lnTo>
                <a:lnTo>
                  <a:pt x="2292298" y="1434163"/>
                </a:lnTo>
                <a:lnTo>
                  <a:pt x="2309028" y="1394508"/>
                </a:lnTo>
                <a:lnTo>
                  <a:pt x="2314955" y="1350378"/>
                </a:lnTo>
                <a:lnTo>
                  <a:pt x="2314955" y="165988"/>
                </a:lnTo>
                <a:lnTo>
                  <a:pt x="2309028" y="121855"/>
                </a:lnTo>
                <a:lnTo>
                  <a:pt x="2292298" y="82201"/>
                </a:lnTo>
                <a:lnTo>
                  <a:pt x="2266346" y="48609"/>
                </a:lnTo>
                <a:lnTo>
                  <a:pt x="2232754" y="22657"/>
                </a:lnTo>
                <a:lnTo>
                  <a:pt x="2193100" y="5927"/>
                </a:lnTo>
                <a:lnTo>
                  <a:pt x="214896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50279" y="3099816"/>
            <a:ext cx="2205355" cy="1516380"/>
          </a:xfrm>
          <a:custGeom>
            <a:avLst/>
            <a:gdLst/>
            <a:ahLst/>
            <a:cxnLst/>
            <a:rect l="l" t="t" r="r" b="b"/>
            <a:pathLst>
              <a:path w="2205354" h="1516379">
                <a:moveTo>
                  <a:pt x="2039239" y="0"/>
                </a:moveTo>
                <a:lnTo>
                  <a:pt x="165989" y="0"/>
                </a:lnTo>
                <a:lnTo>
                  <a:pt x="121855" y="5927"/>
                </a:lnTo>
                <a:lnTo>
                  <a:pt x="82201" y="22657"/>
                </a:lnTo>
                <a:lnTo>
                  <a:pt x="48609" y="48609"/>
                </a:lnTo>
                <a:lnTo>
                  <a:pt x="22657" y="82201"/>
                </a:lnTo>
                <a:lnTo>
                  <a:pt x="5927" y="121855"/>
                </a:lnTo>
                <a:lnTo>
                  <a:pt x="0" y="165988"/>
                </a:lnTo>
                <a:lnTo>
                  <a:pt x="0" y="1350378"/>
                </a:lnTo>
                <a:lnTo>
                  <a:pt x="5927" y="1394508"/>
                </a:lnTo>
                <a:lnTo>
                  <a:pt x="22657" y="1434163"/>
                </a:lnTo>
                <a:lnTo>
                  <a:pt x="48609" y="1467759"/>
                </a:lnTo>
                <a:lnTo>
                  <a:pt x="82201" y="1493716"/>
                </a:lnTo>
                <a:lnTo>
                  <a:pt x="121855" y="1510450"/>
                </a:lnTo>
                <a:lnTo>
                  <a:pt x="165989" y="1516379"/>
                </a:lnTo>
                <a:lnTo>
                  <a:pt x="2039239" y="1516379"/>
                </a:lnTo>
                <a:lnTo>
                  <a:pt x="2083372" y="1510450"/>
                </a:lnTo>
                <a:lnTo>
                  <a:pt x="2123026" y="1493716"/>
                </a:lnTo>
                <a:lnTo>
                  <a:pt x="2156618" y="1467759"/>
                </a:lnTo>
                <a:lnTo>
                  <a:pt x="2182570" y="1434163"/>
                </a:lnTo>
                <a:lnTo>
                  <a:pt x="2199300" y="1394508"/>
                </a:lnTo>
                <a:lnTo>
                  <a:pt x="2205228" y="1350378"/>
                </a:lnTo>
                <a:lnTo>
                  <a:pt x="2205228" y="165988"/>
                </a:lnTo>
                <a:lnTo>
                  <a:pt x="2199300" y="121855"/>
                </a:lnTo>
                <a:lnTo>
                  <a:pt x="2182570" y="82201"/>
                </a:lnTo>
                <a:lnTo>
                  <a:pt x="2156618" y="48609"/>
                </a:lnTo>
                <a:lnTo>
                  <a:pt x="2123026" y="22657"/>
                </a:lnTo>
                <a:lnTo>
                  <a:pt x="2083372" y="5927"/>
                </a:lnTo>
                <a:lnTo>
                  <a:pt x="203923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00783" y="2650235"/>
            <a:ext cx="217932" cy="217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92167" y="2650235"/>
            <a:ext cx="217932" cy="217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34783" y="2650235"/>
            <a:ext cx="217932" cy="217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05934" y="2719577"/>
            <a:ext cx="2063114" cy="76200"/>
          </a:xfrm>
          <a:custGeom>
            <a:avLst/>
            <a:gdLst/>
            <a:ahLst/>
            <a:cxnLst/>
            <a:rect l="l" t="t" r="r" b="b"/>
            <a:pathLst>
              <a:path w="2063115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82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82" y="2857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2063115" h="76200">
                <a:moveTo>
                  <a:pt x="2024634" y="0"/>
                </a:moveTo>
                <a:lnTo>
                  <a:pt x="2009840" y="2988"/>
                </a:lnTo>
                <a:lnTo>
                  <a:pt x="1997725" y="11144"/>
                </a:lnTo>
                <a:lnTo>
                  <a:pt x="1989540" y="23252"/>
                </a:lnTo>
                <a:lnTo>
                  <a:pt x="1986534" y="38100"/>
                </a:lnTo>
                <a:lnTo>
                  <a:pt x="1989540" y="52947"/>
                </a:lnTo>
                <a:lnTo>
                  <a:pt x="1997725" y="65055"/>
                </a:lnTo>
                <a:lnTo>
                  <a:pt x="2009840" y="73211"/>
                </a:lnTo>
                <a:lnTo>
                  <a:pt x="2024634" y="76200"/>
                </a:lnTo>
                <a:lnTo>
                  <a:pt x="2039481" y="73211"/>
                </a:lnTo>
                <a:lnTo>
                  <a:pt x="2051589" y="65055"/>
                </a:lnTo>
                <a:lnTo>
                  <a:pt x="2059745" y="52947"/>
                </a:lnTo>
                <a:lnTo>
                  <a:pt x="2060816" y="47625"/>
                </a:lnTo>
                <a:lnTo>
                  <a:pt x="2024634" y="47625"/>
                </a:lnTo>
                <a:lnTo>
                  <a:pt x="2024634" y="28575"/>
                </a:lnTo>
                <a:lnTo>
                  <a:pt x="2060816" y="28575"/>
                </a:lnTo>
                <a:lnTo>
                  <a:pt x="2059745" y="23252"/>
                </a:lnTo>
                <a:lnTo>
                  <a:pt x="2051589" y="11144"/>
                </a:lnTo>
                <a:lnTo>
                  <a:pt x="2039481" y="2988"/>
                </a:lnTo>
                <a:lnTo>
                  <a:pt x="2024634" y="0"/>
                </a:lnTo>
                <a:close/>
              </a:path>
              <a:path w="2063115" h="76200">
                <a:moveTo>
                  <a:pt x="74282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82" y="47625"/>
                </a:lnTo>
                <a:lnTo>
                  <a:pt x="76200" y="38100"/>
                </a:lnTo>
                <a:lnTo>
                  <a:pt x="74282" y="28575"/>
                </a:lnTo>
                <a:close/>
              </a:path>
              <a:path w="2063115" h="76200">
                <a:moveTo>
                  <a:pt x="1988462" y="28575"/>
                </a:moveTo>
                <a:lnTo>
                  <a:pt x="74282" y="28575"/>
                </a:lnTo>
                <a:lnTo>
                  <a:pt x="76200" y="38100"/>
                </a:lnTo>
                <a:lnTo>
                  <a:pt x="74282" y="47625"/>
                </a:lnTo>
                <a:lnTo>
                  <a:pt x="1988462" y="47625"/>
                </a:lnTo>
                <a:lnTo>
                  <a:pt x="1986534" y="38100"/>
                </a:lnTo>
                <a:lnTo>
                  <a:pt x="1988462" y="28575"/>
                </a:lnTo>
                <a:close/>
              </a:path>
              <a:path w="2063115" h="76200">
                <a:moveTo>
                  <a:pt x="2060816" y="28575"/>
                </a:moveTo>
                <a:lnTo>
                  <a:pt x="2024634" y="28575"/>
                </a:lnTo>
                <a:lnTo>
                  <a:pt x="2024634" y="47625"/>
                </a:lnTo>
                <a:lnTo>
                  <a:pt x="2060816" y="47625"/>
                </a:lnTo>
                <a:lnTo>
                  <a:pt x="2062734" y="38100"/>
                </a:lnTo>
                <a:lnTo>
                  <a:pt x="2060816" y="28575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48308" y="3415995"/>
            <a:ext cx="164973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2540">
              <a:lnSpc>
                <a:spcPct val="100000"/>
              </a:lnSpc>
              <a:spcBef>
                <a:spcPts val="105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Image captioning  algorithm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based on  multi-branched</a:t>
            </a:r>
            <a:r>
              <a:rPr dirty="0" sz="1400" spc="-9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b="0">
                <a:solidFill>
                  <a:srgbClr val="6E772D"/>
                </a:solidFill>
                <a:latin typeface="Lato Light"/>
                <a:cs typeface="Lato Light"/>
              </a:rPr>
              <a:t>CNN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Bi-LSTM</a:t>
            </a:r>
            <a:r>
              <a:rPr dirty="0" sz="1400" spc="-8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[1]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1110" y="1897507"/>
            <a:ext cx="1097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9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6E772D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59733" y="1897507"/>
            <a:ext cx="1083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9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135">
                <a:solidFill>
                  <a:srgbClr val="6E772D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06920" y="1897507"/>
            <a:ext cx="1076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6E772D"/>
                </a:solidFill>
                <a:latin typeface="Arial"/>
                <a:cs typeface="Arial"/>
              </a:rPr>
              <a:t>Research</a:t>
            </a:r>
            <a:r>
              <a:rPr dirty="0" sz="1800" spc="-225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800" spc="-295">
                <a:solidFill>
                  <a:srgbClr val="6E772D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15892" y="3415995"/>
            <a:ext cx="161417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635">
              <a:lnSpc>
                <a:spcPct val="100000"/>
              </a:lnSpc>
              <a:spcBef>
                <a:spcPts val="105"/>
              </a:spcBef>
            </a:pPr>
            <a:r>
              <a:rPr dirty="0" sz="1400" spc="3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new image  captioning</a:t>
            </a:r>
            <a:r>
              <a:rPr dirty="0" sz="1400" spc="-114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approach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for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visually</a:t>
            </a:r>
            <a:r>
              <a:rPr dirty="0" sz="1400" spc="-13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impaired  people</a:t>
            </a:r>
            <a:r>
              <a:rPr dirty="0" sz="1400" spc="-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[2]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61252" y="3527805"/>
            <a:ext cx="1401445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22860">
              <a:lnSpc>
                <a:spcPct val="100000"/>
              </a:lnSpc>
              <a:spcBef>
                <a:spcPts val="100"/>
              </a:spcBef>
            </a:pP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Image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captioning  using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deep</a:t>
            </a:r>
            <a:r>
              <a:rPr dirty="0" sz="1400" spc="-18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neural  architectures</a:t>
            </a:r>
            <a:r>
              <a:rPr dirty="0" sz="1400" spc="-9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[3]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36253" y="916781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2" y="87026"/>
                </a:moveTo>
                <a:lnTo>
                  <a:pt x="113414" y="87026"/>
                </a:lnTo>
                <a:lnTo>
                  <a:pt x="117630" y="88931"/>
                </a:lnTo>
                <a:lnTo>
                  <a:pt x="121834" y="90709"/>
                </a:lnTo>
                <a:lnTo>
                  <a:pt x="125517" y="96805"/>
                </a:lnTo>
                <a:lnTo>
                  <a:pt x="130482" y="112680"/>
                </a:lnTo>
                <a:lnTo>
                  <a:pt x="98478" y="122713"/>
                </a:lnTo>
                <a:lnTo>
                  <a:pt x="50699" y="144145"/>
                </a:lnTo>
                <a:lnTo>
                  <a:pt x="20805" y="173005"/>
                </a:lnTo>
                <a:lnTo>
                  <a:pt x="8799" y="209296"/>
                </a:lnTo>
                <a:lnTo>
                  <a:pt x="14684" y="253015"/>
                </a:lnTo>
                <a:lnTo>
                  <a:pt x="34009" y="289194"/>
                </a:lnTo>
                <a:lnTo>
                  <a:pt x="66144" y="315372"/>
                </a:lnTo>
                <a:lnTo>
                  <a:pt x="105681" y="327993"/>
                </a:lnTo>
                <a:lnTo>
                  <a:pt x="126182" y="327820"/>
                </a:lnTo>
                <a:lnTo>
                  <a:pt x="172878" y="312991"/>
                </a:lnTo>
                <a:lnTo>
                  <a:pt x="209207" y="283083"/>
                </a:lnTo>
                <a:lnTo>
                  <a:pt x="219827" y="263556"/>
                </a:lnTo>
                <a:lnTo>
                  <a:pt x="310601" y="263556"/>
                </a:lnTo>
                <a:lnTo>
                  <a:pt x="312985" y="259234"/>
                </a:lnTo>
                <a:lnTo>
                  <a:pt x="315826" y="248824"/>
                </a:lnTo>
                <a:lnTo>
                  <a:pt x="317179" y="237539"/>
                </a:lnTo>
                <a:lnTo>
                  <a:pt x="317197" y="233838"/>
                </a:lnTo>
                <a:lnTo>
                  <a:pt x="139106" y="233838"/>
                </a:lnTo>
                <a:lnTo>
                  <a:pt x="132502" y="233457"/>
                </a:lnTo>
                <a:lnTo>
                  <a:pt x="126444" y="230409"/>
                </a:lnTo>
                <a:lnTo>
                  <a:pt x="120399" y="227488"/>
                </a:lnTo>
                <a:lnTo>
                  <a:pt x="116043" y="221646"/>
                </a:lnTo>
                <a:lnTo>
                  <a:pt x="113376" y="213137"/>
                </a:lnTo>
                <a:lnTo>
                  <a:pt x="111378" y="200661"/>
                </a:lnTo>
                <a:lnTo>
                  <a:pt x="113941" y="190484"/>
                </a:lnTo>
                <a:lnTo>
                  <a:pt x="121066" y="182616"/>
                </a:lnTo>
                <a:lnTo>
                  <a:pt x="132756" y="177069"/>
                </a:lnTo>
                <a:lnTo>
                  <a:pt x="149037" y="171989"/>
                </a:lnTo>
                <a:lnTo>
                  <a:pt x="258249" y="171989"/>
                </a:lnTo>
                <a:lnTo>
                  <a:pt x="231692" y="87026"/>
                </a:lnTo>
                <a:close/>
              </a:path>
              <a:path w="317500" h="328294">
                <a:moveTo>
                  <a:pt x="310601" y="263556"/>
                </a:moveTo>
                <a:lnTo>
                  <a:pt x="219827" y="263556"/>
                </a:lnTo>
                <a:lnTo>
                  <a:pt x="224983" y="269144"/>
                </a:lnTo>
                <a:lnTo>
                  <a:pt x="231206" y="273462"/>
                </a:lnTo>
                <a:lnTo>
                  <a:pt x="238483" y="276256"/>
                </a:lnTo>
                <a:lnTo>
                  <a:pt x="251156" y="280398"/>
                </a:lnTo>
                <a:lnTo>
                  <a:pt x="264696" y="281955"/>
                </a:lnTo>
                <a:lnTo>
                  <a:pt x="279103" y="280918"/>
                </a:lnTo>
                <a:lnTo>
                  <a:pt x="294376" y="277272"/>
                </a:lnTo>
                <a:lnTo>
                  <a:pt x="302260" y="273434"/>
                </a:lnTo>
                <a:lnTo>
                  <a:pt x="308463" y="267430"/>
                </a:lnTo>
                <a:lnTo>
                  <a:pt x="310601" y="263556"/>
                </a:lnTo>
                <a:close/>
              </a:path>
              <a:path w="317500" h="328294">
                <a:moveTo>
                  <a:pt x="258249" y="171989"/>
                </a:moveTo>
                <a:lnTo>
                  <a:pt x="149037" y="171989"/>
                </a:lnTo>
                <a:lnTo>
                  <a:pt x="163045" y="216820"/>
                </a:lnTo>
                <a:lnTo>
                  <a:pt x="159045" y="224440"/>
                </a:lnTo>
                <a:lnTo>
                  <a:pt x="153457" y="229393"/>
                </a:lnTo>
                <a:lnTo>
                  <a:pt x="146281" y="231552"/>
                </a:lnTo>
                <a:lnTo>
                  <a:pt x="139106" y="233838"/>
                </a:lnTo>
                <a:lnTo>
                  <a:pt x="317197" y="233838"/>
                </a:lnTo>
                <a:lnTo>
                  <a:pt x="317234" y="226552"/>
                </a:lnTo>
                <a:lnTo>
                  <a:pt x="306385" y="187785"/>
                </a:lnTo>
                <a:lnTo>
                  <a:pt x="297332" y="174656"/>
                </a:lnTo>
                <a:lnTo>
                  <a:pt x="259083" y="174656"/>
                </a:lnTo>
                <a:lnTo>
                  <a:pt x="258249" y="171989"/>
                </a:lnTo>
                <a:close/>
              </a:path>
              <a:path w="317500" h="328294">
                <a:moveTo>
                  <a:pt x="285461" y="166401"/>
                </a:moveTo>
                <a:lnTo>
                  <a:pt x="259083" y="174656"/>
                </a:lnTo>
                <a:lnTo>
                  <a:pt x="297332" y="174656"/>
                </a:lnTo>
                <a:lnTo>
                  <a:pt x="291811" y="168687"/>
                </a:lnTo>
                <a:lnTo>
                  <a:pt x="285461" y="166401"/>
                </a:lnTo>
                <a:close/>
              </a:path>
              <a:path w="317500" h="328294">
                <a:moveTo>
                  <a:pt x="142765" y="0"/>
                </a:moveTo>
                <a:lnTo>
                  <a:pt x="91265" y="8667"/>
                </a:lnTo>
                <a:lnTo>
                  <a:pt x="40693" y="28479"/>
                </a:lnTo>
                <a:lnTo>
                  <a:pt x="4752" y="51720"/>
                </a:lnTo>
                <a:lnTo>
                  <a:pt x="0" y="62484"/>
                </a:lnTo>
                <a:lnTo>
                  <a:pt x="245" y="69794"/>
                </a:lnTo>
                <a:lnTo>
                  <a:pt x="21887" y="109037"/>
                </a:lnTo>
                <a:lnTo>
                  <a:pt x="33353" y="120681"/>
                </a:lnTo>
                <a:lnTo>
                  <a:pt x="51279" y="110585"/>
                </a:lnTo>
                <a:lnTo>
                  <a:pt x="67243" y="102393"/>
                </a:lnTo>
                <a:lnTo>
                  <a:pt x="81245" y="96107"/>
                </a:lnTo>
                <a:lnTo>
                  <a:pt x="93284" y="91725"/>
                </a:lnTo>
                <a:lnTo>
                  <a:pt x="105298" y="87915"/>
                </a:lnTo>
                <a:lnTo>
                  <a:pt x="113414" y="87026"/>
                </a:lnTo>
                <a:lnTo>
                  <a:pt x="231692" y="87026"/>
                </a:lnTo>
                <a:lnTo>
                  <a:pt x="230343" y="82708"/>
                </a:lnTo>
                <a:lnTo>
                  <a:pt x="209846" y="38115"/>
                </a:lnTo>
                <a:lnTo>
                  <a:pt x="181473" y="10191"/>
                </a:lnTo>
                <a:lnTo>
                  <a:pt x="163719" y="2738"/>
                </a:lnTo>
                <a:lnTo>
                  <a:pt x="14276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87333" y="1420393"/>
            <a:ext cx="332740" cy="457834"/>
          </a:xfrm>
          <a:custGeom>
            <a:avLst/>
            <a:gdLst/>
            <a:ahLst/>
            <a:cxnLst/>
            <a:rect l="l" t="t" r="r" b="b"/>
            <a:pathLst>
              <a:path w="332740" h="457835">
                <a:moveTo>
                  <a:pt x="203205" y="0"/>
                </a:moveTo>
                <a:lnTo>
                  <a:pt x="198755" y="1117"/>
                </a:lnTo>
                <a:lnTo>
                  <a:pt x="0" y="346811"/>
                </a:lnTo>
                <a:lnTo>
                  <a:pt x="14908" y="371647"/>
                </a:lnTo>
                <a:lnTo>
                  <a:pt x="58775" y="415462"/>
                </a:lnTo>
                <a:lnTo>
                  <a:pt x="118616" y="449036"/>
                </a:lnTo>
                <a:lnTo>
                  <a:pt x="178000" y="457747"/>
                </a:lnTo>
                <a:lnTo>
                  <a:pt x="206501" y="451840"/>
                </a:lnTo>
                <a:lnTo>
                  <a:pt x="258699" y="420074"/>
                </a:lnTo>
                <a:lnTo>
                  <a:pt x="303275" y="362305"/>
                </a:lnTo>
                <a:lnTo>
                  <a:pt x="305176" y="358114"/>
                </a:lnTo>
                <a:lnTo>
                  <a:pt x="150495" y="358114"/>
                </a:lnTo>
                <a:lnTo>
                  <a:pt x="143764" y="356971"/>
                </a:lnTo>
                <a:lnTo>
                  <a:pt x="138302" y="353923"/>
                </a:lnTo>
                <a:lnTo>
                  <a:pt x="132842" y="350748"/>
                </a:lnTo>
                <a:lnTo>
                  <a:pt x="128270" y="346684"/>
                </a:lnTo>
                <a:lnTo>
                  <a:pt x="124587" y="341731"/>
                </a:lnTo>
                <a:lnTo>
                  <a:pt x="182625" y="240766"/>
                </a:lnTo>
                <a:lnTo>
                  <a:pt x="190500" y="240131"/>
                </a:lnTo>
                <a:lnTo>
                  <a:pt x="326440" y="240131"/>
                </a:lnTo>
                <a:lnTo>
                  <a:pt x="324901" y="232332"/>
                </a:lnTo>
                <a:lnTo>
                  <a:pt x="302605" y="199164"/>
                </a:lnTo>
                <a:lnTo>
                  <a:pt x="265557" y="171043"/>
                </a:lnTo>
                <a:lnTo>
                  <a:pt x="230886" y="156819"/>
                </a:lnTo>
                <a:lnTo>
                  <a:pt x="289814" y="54330"/>
                </a:lnTo>
                <a:lnTo>
                  <a:pt x="248158" y="21056"/>
                </a:lnTo>
                <a:lnTo>
                  <a:pt x="212931" y="2942"/>
                </a:lnTo>
                <a:lnTo>
                  <a:pt x="203205" y="0"/>
                </a:lnTo>
                <a:close/>
              </a:path>
              <a:path w="332740" h="457835">
                <a:moveTo>
                  <a:pt x="326440" y="240131"/>
                </a:moveTo>
                <a:lnTo>
                  <a:pt x="190500" y="240131"/>
                </a:lnTo>
                <a:lnTo>
                  <a:pt x="197358" y="241528"/>
                </a:lnTo>
                <a:lnTo>
                  <a:pt x="203326" y="245084"/>
                </a:lnTo>
                <a:lnTo>
                  <a:pt x="214356" y="255897"/>
                </a:lnTo>
                <a:lnTo>
                  <a:pt x="217741" y="271389"/>
                </a:lnTo>
                <a:lnTo>
                  <a:pt x="213506" y="291572"/>
                </a:lnTo>
                <a:lnTo>
                  <a:pt x="190627" y="333488"/>
                </a:lnTo>
                <a:lnTo>
                  <a:pt x="158623" y="357098"/>
                </a:lnTo>
                <a:lnTo>
                  <a:pt x="150495" y="358114"/>
                </a:lnTo>
                <a:lnTo>
                  <a:pt x="305176" y="358114"/>
                </a:lnTo>
                <a:lnTo>
                  <a:pt x="325236" y="313884"/>
                </a:lnTo>
                <a:lnTo>
                  <a:pt x="332445" y="270566"/>
                </a:lnTo>
                <a:lnTo>
                  <a:pt x="326440" y="24013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86455" y="931386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833" y="0"/>
                </a:moveTo>
                <a:lnTo>
                  <a:pt x="118127" y="6508"/>
                </a:lnTo>
                <a:lnTo>
                  <a:pt x="67264" y="36591"/>
                </a:lnTo>
                <a:lnTo>
                  <a:pt x="26306" y="88296"/>
                </a:lnTo>
                <a:lnTo>
                  <a:pt x="2605" y="149256"/>
                </a:lnTo>
                <a:lnTo>
                  <a:pt x="0" y="178450"/>
                </a:lnTo>
                <a:lnTo>
                  <a:pt x="3573" y="206787"/>
                </a:lnTo>
                <a:lnTo>
                  <a:pt x="25687" y="255635"/>
                </a:lnTo>
                <a:lnTo>
                  <a:pt x="65422" y="290480"/>
                </a:lnTo>
                <a:lnTo>
                  <a:pt x="111460" y="311149"/>
                </a:lnTo>
                <a:lnTo>
                  <a:pt x="152163" y="317150"/>
                </a:lnTo>
                <a:lnTo>
                  <a:pt x="155084" y="316007"/>
                </a:lnTo>
                <a:lnTo>
                  <a:pt x="173448" y="279628"/>
                </a:lnTo>
                <a:lnTo>
                  <a:pt x="184453" y="242125"/>
                </a:lnTo>
                <a:lnTo>
                  <a:pt x="183953" y="235053"/>
                </a:lnTo>
                <a:lnTo>
                  <a:pt x="181119" y="231171"/>
                </a:lnTo>
                <a:lnTo>
                  <a:pt x="169618" y="230413"/>
                </a:lnTo>
                <a:lnTo>
                  <a:pt x="157783" y="227774"/>
                </a:lnTo>
                <a:lnTo>
                  <a:pt x="145615" y="223277"/>
                </a:lnTo>
                <a:lnTo>
                  <a:pt x="133113" y="216947"/>
                </a:lnTo>
                <a:lnTo>
                  <a:pt x="117877" y="203874"/>
                </a:lnTo>
                <a:lnTo>
                  <a:pt x="111238" y="187134"/>
                </a:lnTo>
                <a:lnTo>
                  <a:pt x="113218" y="166727"/>
                </a:lnTo>
                <a:lnTo>
                  <a:pt x="132032" y="129676"/>
                </a:lnTo>
                <a:lnTo>
                  <a:pt x="164413" y="103774"/>
                </a:lnTo>
                <a:lnTo>
                  <a:pt x="171832" y="102774"/>
                </a:lnTo>
                <a:lnTo>
                  <a:pt x="178752" y="103584"/>
                </a:lnTo>
                <a:lnTo>
                  <a:pt x="206392" y="145827"/>
                </a:lnTo>
                <a:lnTo>
                  <a:pt x="207789" y="152304"/>
                </a:lnTo>
                <a:lnTo>
                  <a:pt x="209821" y="156241"/>
                </a:lnTo>
                <a:lnTo>
                  <a:pt x="215155" y="159289"/>
                </a:lnTo>
                <a:lnTo>
                  <a:pt x="218838" y="160813"/>
                </a:lnTo>
                <a:lnTo>
                  <a:pt x="228723" y="160549"/>
                </a:lnTo>
                <a:lnTo>
                  <a:pt x="266209" y="135921"/>
                </a:lnTo>
                <a:lnTo>
                  <a:pt x="290720" y="103028"/>
                </a:lnTo>
                <a:lnTo>
                  <a:pt x="292498" y="96424"/>
                </a:lnTo>
                <a:lnTo>
                  <a:pt x="291482" y="90709"/>
                </a:lnTo>
                <a:lnTo>
                  <a:pt x="272940" y="53149"/>
                </a:lnTo>
                <a:lnTo>
                  <a:pt x="229633" y="19208"/>
                </a:lnTo>
                <a:lnTo>
                  <a:pt x="201727" y="6401"/>
                </a:lnTo>
                <a:lnTo>
                  <a:pt x="17383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07819" y="216408"/>
            <a:ext cx="128016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68879" y="422148"/>
            <a:ext cx="128015" cy="12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96468" y="542544"/>
            <a:ext cx="211835" cy="2103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28659" y="539495"/>
            <a:ext cx="12954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19088" y="345947"/>
            <a:ext cx="128015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44" y="4744210"/>
            <a:ext cx="1924811" cy="3928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8871" y="1263243"/>
            <a:ext cx="4995545" cy="3101975"/>
          </a:xfrm>
          <a:custGeom>
            <a:avLst/>
            <a:gdLst/>
            <a:ahLst/>
            <a:cxnLst/>
            <a:rect l="l" t="t" r="r" b="b"/>
            <a:pathLst>
              <a:path w="4995545" h="3101975">
                <a:moveTo>
                  <a:pt x="3699091" y="1882698"/>
                </a:moveTo>
                <a:lnTo>
                  <a:pt x="2521458" y="1882698"/>
                </a:lnTo>
                <a:lnTo>
                  <a:pt x="1212278" y="1882698"/>
                </a:lnTo>
                <a:lnTo>
                  <a:pt x="0" y="1882698"/>
                </a:lnTo>
                <a:lnTo>
                  <a:pt x="0" y="2568422"/>
                </a:lnTo>
                <a:lnTo>
                  <a:pt x="0" y="3101797"/>
                </a:lnTo>
                <a:lnTo>
                  <a:pt x="1212215" y="3101797"/>
                </a:lnTo>
                <a:lnTo>
                  <a:pt x="2521458" y="3101797"/>
                </a:lnTo>
                <a:lnTo>
                  <a:pt x="3699091" y="3101797"/>
                </a:lnTo>
                <a:lnTo>
                  <a:pt x="3699091" y="2568473"/>
                </a:lnTo>
                <a:lnTo>
                  <a:pt x="3699091" y="1882698"/>
                </a:lnTo>
                <a:close/>
              </a:path>
              <a:path w="4995545" h="3101975">
                <a:moveTo>
                  <a:pt x="3699091" y="542010"/>
                </a:moveTo>
                <a:lnTo>
                  <a:pt x="2521458" y="542010"/>
                </a:lnTo>
                <a:lnTo>
                  <a:pt x="1212278" y="542010"/>
                </a:lnTo>
                <a:lnTo>
                  <a:pt x="0" y="542010"/>
                </a:lnTo>
                <a:lnTo>
                  <a:pt x="0" y="1207008"/>
                </a:lnTo>
                <a:lnTo>
                  <a:pt x="0" y="1882673"/>
                </a:lnTo>
                <a:lnTo>
                  <a:pt x="1212215" y="1882673"/>
                </a:lnTo>
                <a:lnTo>
                  <a:pt x="2521458" y="1882673"/>
                </a:lnTo>
                <a:lnTo>
                  <a:pt x="3699091" y="1882673"/>
                </a:lnTo>
                <a:lnTo>
                  <a:pt x="3699091" y="1207033"/>
                </a:lnTo>
                <a:lnTo>
                  <a:pt x="3699091" y="542010"/>
                </a:lnTo>
                <a:close/>
              </a:path>
              <a:path w="4995545" h="3101975">
                <a:moveTo>
                  <a:pt x="3699091" y="0"/>
                </a:moveTo>
                <a:lnTo>
                  <a:pt x="2521458" y="0"/>
                </a:lnTo>
                <a:lnTo>
                  <a:pt x="1212278" y="0"/>
                </a:lnTo>
                <a:lnTo>
                  <a:pt x="0" y="0"/>
                </a:lnTo>
                <a:lnTo>
                  <a:pt x="0" y="541934"/>
                </a:lnTo>
                <a:lnTo>
                  <a:pt x="1212215" y="541934"/>
                </a:lnTo>
                <a:lnTo>
                  <a:pt x="2521458" y="541934"/>
                </a:lnTo>
                <a:lnTo>
                  <a:pt x="3699091" y="541934"/>
                </a:lnTo>
                <a:lnTo>
                  <a:pt x="3699091" y="0"/>
                </a:lnTo>
                <a:close/>
              </a:path>
              <a:path w="4995545" h="3101975">
                <a:moveTo>
                  <a:pt x="4995291" y="1882698"/>
                </a:moveTo>
                <a:lnTo>
                  <a:pt x="3699129" y="1882698"/>
                </a:lnTo>
                <a:lnTo>
                  <a:pt x="3699129" y="2568422"/>
                </a:lnTo>
                <a:lnTo>
                  <a:pt x="3699129" y="3101797"/>
                </a:lnTo>
                <a:lnTo>
                  <a:pt x="4995291" y="3101797"/>
                </a:lnTo>
                <a:lnTo>
                  <a:pt x="4995291" y="2568473"/>
                </a:lnTo>
                <a:lnTo>
                  <a:pt x="4995291" y="1882698"/>
                </a:lnTo>
                <a:close/>
              </a:path>
              <a:path w="4995545" h="3101975">
                <a:moveTo>
                  <a:pt x="4995291" y="542010"/>
                </a:moveTo>
                <a:lnTo>
                  <a:pt x="3699129" y="542010"/>
                </a:lnTo>
                <a:lnTo>
                  <a:pt x="3699129" y="1207008"/>
                </a:lnTo>
                <a:lnTo>
                  <a:pt x="3699129" y="1882673"/>
                </a:lnTo>
                <a:lnTo>
                  <a:pt x="4995291" y="1882673"/>
                </a:lnTo>
                <a:lnTo>
                  <a:pt x="4995291" y="1207033"/>
                </a:lnTo>
                <a:lnTo>
                  <a:pt x="4995291" y="542010"/>
                </a:lnTo>
                <a:close/>
              </a:path>
              <a:path w="4995545" h="3101975">
                <a:moveTo>
                  <a:pt x="4995291" y="0"/>
                </a:moveTo>
                <a:lnTo>
                  <a:pt x="3699129" y="0"/>
                </a:lnTo>
                <a:lnTo>
                  <a:pt x="3699129" y="541934"/>
                </a:lnTo>
                <a:lnTo>
                  <a:pt x="4995291" y="541934"/>
                </a:lnTo>
                <a:lnTo>
                  <a:pt x="4995291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89876" y="648588"/>
          <a:ext cx="7183755" cy="3726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9160"/>
                <a:gridCol w="1212214"/>
                <a:gridCol w="1309370"/>
                <a:gridCol w="1177925"/>
                <a:gridCol w="1296670"/>
              </a:tblGrid>
              <a:tr h="614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9865">
                        <a:lnSpc>
                          <a:spcPct val="100000"/>
                        </a:lnSpc>
                      </a:pPr>
                      <a:r>
                        <a:rPr dirty="0" sz="1400" spc="-7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Research</a:t>
                      </a:r>
                      <a:r>
                        <a:rPr dirty="0" sz="1400" spc="-18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dirty="0" sz="1400" spc="-7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Research</a:t>
                      </a:r>
                      <a:r>
                        <a:rPr dirty="0" sz="1400" spc="-18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dirty="0" sz="1400" spc="-7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Research</a:t>
                      </a:r>
                      <a:r>
                        <a:rPr dirty="0" sz="1400" spc="-18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</a:pPr>
                      <a:r>
                        <a:rPr dirty="0" sz="1400" spc="-5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dirty="0" sz="1400" spc="-16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DD6F2C"/>
                    </a:solidFill>
                  </a:tcPr>
                </a:tc>
              </a:tr>
              <a:tr h="541908">
                <a:tc>
                  <a:txBody>
                    <a:bodyPr/>
                    <a:lstStyle/>
                    <a:p>
                      <a:pPr marL="903605" marR="259715" indent="-63881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Describing</a:t>
                      </a:r>
                      <a:r>
                        <a:rPr dirty="0" sz="1100" spc="-14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colors</a:t>
                      </a:r>
                      <a:r>
                        <a:rPr dirty="0" sz="1100" spc="-114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3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within</a:t>
                      </a:r>
                      <a:r>
                        <a:rPr dirty="0" sz="1100" spc="-14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the  </a:t>
                      </a:r>
                      <a:r>
                        <a:rPr dirty="0" sz="1100" spc="-3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image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9695">
                    <a:lnB w="19050">
                      <a:solidFill>
                        <a:srgbClr val="E6EEB5"/>
                      </a:solidFill>
                      <a:prstDash val="solid"/>
                    </a:lnB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</a:tr>
              <a:tr h="6650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80035" marR="88900" indent="-186055">
                        <a:lnSpc>
                          <a:spcPct val="100000"/>
                        </a:lnSpc>
                      </a:pPr>
                      <a:r>
                        <a:rPr dirty="0" sz="1100" spc="-4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Describe</a:t>
                      </a:r>
                      <a:r>
                        <a:rPr dirty="0" sz="1100" spc="-10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-10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surrounding</a:t>
                      </a:r>
                      <a:r>
                        <a:rPr dirty="0" sz="1100" spc="-1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content  other</a:t>
                      </a:r>
                      <a:r>
                        <a:rPr dirty="0" sz="1100" spc="-114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100" spc="-13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-114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main</a:t>
                      </a:r>
                      <a:r>
                        <a:rPr dirty="0" sz="1100" spc="-12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subject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T w="19050">
                      <a:solidFill>
                        <a:srgbClr val="E6EEB5"/>
                      </a:solidFill>
                      <a:prstDash val="solid"/>
                    </a:lnT>
                    <a:lnB w="19050">
                      <a:solidFill>
                        <a:srgbClr val="E6EEB5"/>
                      </a:solidFill>
                      <a:prstDash val="solid"/>
                    </a:lnB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</a:tr>
              <a:tr h="6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Introduce </a:t>
                      </a: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an</a:t>
                      </a:r>
                      <a:r>
                        <a:rPr dirty="0" sz="1100" spc="-24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attention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4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mechanism</a:t>
                      </a:r>
                      <a:r>
                        <a:rPr dirty="0" sz="1100" spc="-14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-1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select</a:t>
                      </a:r>
                      <a:r>
                        <a:rPr dirty="0" sz="1100" spc="-10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key</a:t>
                      </a:r>
                      <a:r>
                        <a:rPr dirty="0" sz="1100" spc="-1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features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19050">
                      <a:solidFill>
                        <a:srgbClr val="E6EEB5"/>
                      </a:solidFill>
                      <a:prstDash val="solid"/>
                    </a:lnT>
                    <a:lnB w="19050">
                      <a:solidFill>
                        <a:srgbClr val="E6EEB5"/>
                      </a:solidFill>
                      <a:prstDash val="solid"/>
                    </a:lnB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</a:tr>
              <a:tr h="685799">
                <a:tc>
                  <a:txBody>
                    <a:bodyPr/>
                    <a:lstStyle/>
                    <a:p>
                      <a:pPr algn="ctr" marL="208279" marR="203200" indent="571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100" spc="-4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Describe</a:t>
                      </a:r>
                      <a:r>
                        <a:rPr dirty="0" sz="1100" spc="-1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-10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3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images</a:t>
                      </a:r>
                      <a:r>
                        <a:rPr dirty="0" sz="1100" spc="-1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1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4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-10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way  </a:t>
                      </a:r>
                      <a:r>
                        <a:rPr dirty="0" sz="1100" spc="-3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even</a:t>
                      </a:r>
                      <a:r>
                        <a:rPr dirty="0" sz="1100" spc="-1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4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-1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people</a:t>
                      </a:r>
                      <a:r>
                        <a:rPr dirty="0" sz="1100" spc="-114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who</a:t>
                      </a:r>
                      <a:r>
                        <a:rPr dirty="0" sz="1100" spc="-114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are</a:t>
                      </a:r>
                      <a:r>
                        <a:rPr dirty="0" sz="1100" spc="-1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blind  </a:t>
                      </a:r>
                      <a:r>
                        <a:rPr dirty="0" sz="1100" spc="-3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since</a:t>
                      </a:r>
                      <a:r>
                        <a:rPr dirty="0" sz="1100" spc="-10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-12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birth</a:t>
                      </a:r>
                      <a:r>
                        <a:rPr dirty="0" sz="1100" spc="-1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4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-13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feel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T w="19050">
                      <a:solidFill>
                        <a:srgbClr val="E6EEB5"/>
                      </a:solidFill>
                      <a:prstDash val="solid"/>
                    </a:lnT>
                    <a:lnB w="19050">
                      <a:solidFill>
                        <a:srgbClr val="E6EEB5"/>
                      </a:solidFill>
                      <a:prstDash val="solid"/>
                    </a:lnB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</a:tr>
              <a:tr h="533323"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100" spc="-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Optimized</a:t>
                      </a:r>
                      <a:r>
                        <a:rPr dirty="0" sz="1100" spc="-1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4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-10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mobile/cloud</a:t>
                      </a:r>
                      <a:r>
                        <a:rPr dirty="0" sz="1100" spc="-1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use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T w="19050">
                      <a:solidFill>
                        <a:srgbClr val="E6EEB5"/>
                      </a:solidFill>
                      <a:prstDash val="solid"/>
                    </a:lnT>
                    <a:lnB w="19050">
                      <a:solidFill>
                        <a:srgbClr val="E6EEB5"/>
                      </a:solidFill>
                      <a:prstDash val="solid"/>
                    </a:lnB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D6F2C"/>
                      </a:solidFill>
                      <a:prstDash val="solid"/>
                    </a:lnL>
                    <a:lnR w="19050">
                      <a:solidFill>
                        <a:srgbClr val="DD6F2C"/>
                      </a:solidFill>
                      <a:prstDash val="solid"/>
                    </a:lnR>
                    <a:lnT w="19050">
                      <a:solidFill>
                        <a:srgbClr val="DD6F2C"/>
                      </a:solidFill>
                      <a:prstDash val="solid"/>
                    </a:lnT>
                    <a:lnB w="19050">
                      <a:solidFill>
                        <a:srgbClr val="DD6F2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8955" y="4696966"/>
            <a:ext cx="1923288" cy="39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605784" y="1336547"/>
            <a:ext cx="4063365" cy="2872740"/>
            <a:chOff x="3605784" y="1336547"/>
            <a:chExt cx="4063365" cy="2872740"/>
          </a:xfrm>
        </p:grpSpPr>
        <p:sp>
          <p:nvSpPr>
            <p:cNvPr id="6" name="object 6"/>
            <p:cNvSpPr/>
            <p:nvPr/>
          </p:nvSpPr>
          <p:spPr>
            <a:xfrm>
              <a:off x="7274052" y="1336547"/>
              <a:ext cx="394716" cy="3200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05784" y="1379219"/>
              <a:ext cx="294132" cy="3200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99048" y="1357883"/>
              <a:ext cx="294132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05784" y="1965959"/>
              <a:ext cx="294132" cy="3200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605784" y="3883152"/>
              <a:ext cx="294132" cy="2697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52416" y="2529839"/>
              <a:ext cx="294132" cy="3200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99048" y="2558795"/>
              <a:ext cx="294132" cy="321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48756" y="1920239"/>
              <a:ext cx="394715" cy="3215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99048" y="3877055"/>
              <a:ext cx="394715" cy="3200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47844" y="3861815"/>
              <a:ext cx="394715" cy="3215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11268" y="1865375"/>
              <a:ext cx="394715" cy="3215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605784" y="2586227"/>
              <a:ext cx="394715" cy="3200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11268" y="1336547"/>
              <a:ext cx="394715" cy="3200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274052" y="1929383"/>
              <a:ext cx="394716" cy="3200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274052" y="2522219"/>
              <a:ext cx="394716" cy="3215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274052" y="3887724"/>
              <a:ext cx="394716" cy="3215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274052" y="3209543"/>
              <a:ext cx="394716" cy="3215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05784" y="3343655"/>
              <a:ext cx="294132" cy="2697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47844" y="3351275"/>
              <a:ext cx="295655" cy="2697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091428" y="3310127"/>
              <a:ext cx="294132" cy="2697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523"/>
            <a:ext cx="1905000" cy="1332230"/>
          </a:xfrm>
          <a:custGeom>
            <a:avLst/>
            <a:gdLst/>
            <a:ahLst/>
            <a:cxnLst/>
            <a:rect l="l" t="t" r="r" b="b"/>
            <a:pathLst>
              <a:path w="1905000" h="1332229">
                <a:moveTo>
                  <a:pt x="0" y="0"/>
                </a:moveTo>
                <a:lnTo>
                  <a:pt x="0" y="1331964"/>
                </a:lnTo>
                <a:lnTo>
                  <a:pt x="1874901" y="1331964"/>
                </a:lnTo>
                <a:lnTo>
                  <a:pt x="1885715" y="1283232"/>
                </a:lnTo>
                <a:lnTo>
                  <a:pt x="1894276" y="1234094"/>
                </a:lnTo>
                <a:lnTo>
                  <a:pt x="1900404" y="1184727"/>
                </a:lnTo>
                <a:lnTo>
                  <a:pt x="1903917" y="1135307"/>
                </a:lnTo>
                <a:lnTo>
                  <a:pt x="1904634" y="1086010"/>
                </a:lnTo>
                <a:lnTo>
                  <a:pt x="1902375" y="1037012"/>
                </a:lnTo>
                <a:lnTo>
                  <a:pt x="1896959" y="988489"/>
                </a:lnTo>
                <a:lnTo>
                  <a:pt x="1888205" y="940618"/>
                </a:lnTo>
                <a:lnTo>
                  <a:pt x="1875931" y="893575"/>
                </a:lnTo>
                <a:lnTo>
                  <a:pt x="1859957" y="847536"/>
                </a:lnTo>
                <a:lnTo>
                  <a:pt x="1840102" y="802678"/>
                </a:lnTo>
                <a:lnTo>
                  <a:pt x="1816709" y="760316"/>
                </a:lnTo>
                <a:lnTo>
                  <a:pt x="1789703" y="720219"/>
                </a:lnTo>
                <a:lnTo>
                  <a:pt x="1759362" y="682578"/>
                </a:lnTo>
                <a:lnTo>
                  <a:pt x="1725962" y="647586"/>
                </a:lnTo>
                <a:lnTo>
                  <a:pt x="1689781" y="615432"/>
                </a:lnTo>
                <a:lnTo>
                  <a:pt x="1651095" y="586309"/>
                </a:lnTo>
                <a:lnTo>
                  <a:pt x="1610181" y="560408"/>
                </a:lnTo>
                <a:lnTo>
                  <a:pt x="1567316" y="537920"/>
                </a:lnTo>
                <a:lnTo>
                  <a:pt x="1522777" y="519037"/>
                </a:lnTo>
                <a:lnTo>
                  <a:pt x="1476841" y="503949"/>
                </a:lnTo>
                <a:lnTo>
                  <a:pt x="1429785" y="492849"/>
                </a:lnTo>
                <a:lnTo>
                  <a:pt x="1381887" y="485927"/>
                </a:lnTo>
                <a:lnTo>
                  <a:pt x="1336667" y="483182"/>
                </a:lnTo>
                <a:lnTo>
                  <a:pt x="1272291" y="484855"/>
                </a:lnTo>
                <a:lnTo>
                  <a:pt x="1223191" y="490127"/>
                </a:lnTo>
                <a:lnTo>
                  <a:pt x="1174362" y="498402"/>
                </a:lnTo>
                <a:lnTo>
                  <a:pt x="1125777" y="509267"/>
                </a:lnTo>
                <a:lnTo>
                  <a:pt x="1077410" y="522303"/>
                </a:lnTo>
                <a:lnTo>
                  <a:pt x="1029233" y="537094"/>
                </a:lnTo>
                <a:lnTo>
                  <a:pt x="981220" y="553223"/>
                </a:lnTo>
                <a:lnTo>
                  <a:pt x="933345" y="570275"/>
                </a:lnTo>
                <a:lnTo>
                  <a:pt x="837900" y="605477"/>
                </a:lnTo>
                <a:lnTo>
                  <a:pt x="790276" y="622795"/>
                </a:lnTo>
                <a:lnTo>
                  <a:pt x="742683" y="639368"/>
                </a:lnTo>
                <a:lnTo>
                  <a:pt x="699651" y="653084"/>
                </a:lnTo>
                <a:lnTo>
                  <a:pt x="655842" y="664584"/>
                </a:lnTo>
                <a:lnTo>
                  <a:pt x="611540" y="672494"/>
                </a:lnTo>
                <a:lnTo>
                  <a:pt x="567029" y="675436"/>
                </a:lnTo>
                <a:lnTo>
                  <a:pt x="555115" y="675205"/>
                </a:lnTo>
                <a:lnTo>
                  <a:pt x="470002" y="657955"/>
                </a:lnTo>
                <a:lnTo>
                  <a:pt x="424270" y="635766"/>
                </a:lnTo>
                <a:lnTo>
                  <a:pt x="382325" y="606264"/>
                </a:lnTo>
                <a:lnTo>
                  <a:pt x="344227" y="570768"/>
                </a:lnTo>
                <a:lnTo>
                  <a:pt x="310041" y="530596"/>
                </a:lnTo>
                <a:lnTo>
                  <a:pt x="279830" y="487068"/>
                </a:lnTo>
                <a:lnTo>
                  <a:pt x="253657" y="441502"/>
                </a:lnTo>
                <a:lnTo>
                  <a:pt x="230720" y="394735"/>
                </a:lnTo>
                <a:lnTo>
                  <a:pt x="209669" y="347043"/>
                </a:lnTo>
                <a:lnTo>
                  <a:pt x="169449" y="250808"/>
                </a:lnTo>
                <a:lnTo>
                  <a:pt x="148394" y="203227"/>
                </a:lnTo>
                <a:lnTo>
                  <a:pt x="125450" y="156645"/>
                </a:lnTo>
                <a:lnTo>
                  <a:pt x="99674" y="111544"/>
                </a:lnTo>
                <a:lnTo>
                  <a:pt x="54939" y="51057"/>
                </a:lnTo>
                <a:lnTo>
                  <a:pt x="28670" y="23947"/>
                </a:lnTo>
                <a:lnTo>
                  <a:pt x="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43936" y="3815343"/>
            <a:ext cx="1900555" cy="1328420"/>
          </a:xfrm>
          <a:custGeom>
            <a:avLst/>
            <a:gdLst/>
            <a:ahLst/>
            <a:cxnLst/>
            <a:rect l="l" t="t" r="r" b="b"/>
            <a:pathLst>
              <a:path w="1900554" h="1328420">
                <a:moveTo>
                  <a:pt x="582945" y="479186"/>
                </a:moveTo>
                <a:lnTo>
                  <a:pt x="537868" y="480810"/>
                </a:lnTo>
                <a:lnTo>
                  <a:pt x="474848" y="489029"/>
                </a:lnTo>
                <a:lnTo>
                  <a:pt x="427792" y="500129"/>
                </a:lnTo>
                <a:lnTo>
                  <a:pt x="381857" y="515217"/>
                </a:lnTo>
                <a:lnTo>
                  <a:pt x="337318" y="534100"/>
                </a:lnTo>
                <a:lnTo>
                  <a:pt x="294453" y="556588"/>
                </a:lnTo>
                <a:lnTo>
                  <a:pt x="253539" y="582490"/>
                </a:lnTo>
                <a:lnTo>
                  <a:pt x="214853" y="611612"/>
                </a:lnTo>
                <a:lnTo>
                  <a:pt x="178671" y="643766"/>
                </a:lnTo>
                <a:lnTo>
                  <a:pt x="145272" y="678758"/>
                </a:lnTo>
                <a:lnTo>
                  <a:pt x="114930" y="716399"/>
                </a:lnTo>
                <a:lnTo>
                  <a:pt x="87925" y="756496"/>
                </a:lnTo>
                <a:lnTo>
                  <a:pt x="64531" y="798858"/>
                </a:lnTo>
                <a:lnTo>
                  <a:pt x="44677" y="843717"/>
                </a:lnTo>
                <a:lnTo>
                  <a:pt x="28703" y="889756"/>
                </a:lnTo>
                <a:lnTo>
                  <a:pt x="16429" y="936799"/>
                </a:lnTo>
                <a:lnTo>
                  <a:pt x="7675" y="984670"/>
                </a:lnTo>
                <a:lnTo>
                  <a:pt x="2258" y="1033192"/>
                </a:lnTo>
                <a:lnTo>
                  <a:pt x="0" y="1082190"/>
                </a:lnTo>
                <a:lnTo>
                  <a:pt x="717" y="1131487"/>
                </a:lnTo>
                <a:lnTo>
                  <a:pt x="4230" y="1180908"/>
                </a:lnTo>
                <a:lnTo>
                  <a:pt x="10358" y="1230275"/>
                </a:lnTo>
                <a:lnTo>
                  <a:pt x="18919" y="1279412"/>
                </a:lnTo>
                <a:lnTo>
                  <a:pt x="29733" y="1328144"/>
                </a:lnTo>
                <a:lnTo>
                  <a:pt x="1900062" y="1328144"/>
                </a:lnTo>
                <a:lnTo>
                  <a:pt x="1900062" y="671617"/>
                </a:lnTo>
                <a:lnTo>
                  <a:pt x="1337579" y="671617"/>
                </a:lnTo>
                <a:lnTo>
                  <a:pt x="1293098" y="668674"/>
                </a:lnTo>
                <a:lnTo>
                  <a:pt x="1248806" y="660764"/>
                </a:lnTo>
                <a:lnTo>
                  <a:pt x="1204991" y="649264"/>
                </a:lnTo>
                <a:lnTo>
                  <a:pt x="1161938" y="635549"/>
                </a:lnTo>
                <a:lnTo>
                  <a:pt x="1114341" y="618975"/>
                </a:lnTo>
                <a:lnTo>
                  <a:pt x="971274" y="566455"/>
                </a:lnTo>
                <a:lnTo>
                  <a:pt x="923403" y="549403"/>
                </a:lnTo>
                <a:lnTo>
                  <a:pt x="875395" y="533274"/>
                </a:lnTo>
                <a:lnTo>
                  <a:pt x="827223" y="518483"/>
                </a:lnTo>
                <a:lnTo>
                  <a:pt x="778859" y="505447"/>
                </a:lnTo>
                <a:lnTo>
                  <a:pt x="730277" y="494583"/>
                </a:lnTo>
                <a:lnTo>
                  <a:pt x="681449" y="486307"/>
                </a:lnTo>
                <a:lnTo>
                  <a:pt x="632348" y="481036"/>
                </a:lnTo>
                <a:lnTo>
                  <a:pt x="582945" y="479186"/>
                </a:lnTo>
                <a:close/>
              </a:path>
              <a:path w="1900554" h="1328420">
                <a:moveTo>
                  <a:pt x="1900062" y="0"/>
                </a:moveTo>
                <a:lnTo>
                  <a:pt x="1849691" y="47237"/>
                </a:lnTo>
                <a:lnTo>
                  <a:pt x="1804939" y="107724"/>
                </a:lnTo>
                <a:lnTo>
                  <a:pt x="1779178" y="152826"/>
                </a:lnTo>
                <a:lnTo>
                  <a:pt x="1756240" y="199407"/>
                </a:lnTo>
                <a:lnTo>
                  <a:pt x="1735186" y="246988"/>
                </a:lnTo>
                <a:lnTo>
                  <a:pt x="1694971" y="343223"/>
                </a:lnTo>
                <a:lnTo>
                  <a:pt x="1673931" y="390915"/>
                </a:lnTo>
                <a:lnTo>
                  <a:pt x="1651015" y="437683"/>
                </a:lnTo>
                <a:lnTo>
                  <a:pt x="1624814" y="483248"/>
                </a:lnTo>
                <a:lnTo>
                  <a:pt x="1594586" y="526776"/>
                </a:lnTo>
                <a:lnTo>
                  <a:pt x="1560392" y="566948"/>
                </a:lnTo>
                <a:lnTo>
                  <a:pt x="1522294" y="602444"/>
                </a:lnTo>
                <a:lnTo>
                  <a:pt x="1480356" y="631946"/>
                </a:lnTo>
                <a:lnTo>
                  <a:pt x="1434638" y="654135"/>
                </a:lnTo>
                <a:lnTo>
                  <a:pt x="1385204" y="667692"/>
                </a:lnTo>
                <a:lnTo>
                  <a:pt x="1337579" y="671617"/>
                </a:lnTo>
                <a:lnTo>
                  <a:pt x="1900062" y="671617"/>
                </a:lnTo>
                <a:lnTo>
                  <a:pt x="19000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21532" y="596900"/>
            <a:ext cx="29152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DD6F2C"/>
                </a:solidFill>
              </a:rPr>
              <a:t>Research</a:t>
            </a:r>
            <a:r>
              <a:rPr dirty="0" spc="-350">
                <a:solidFill>
                  <a:srgbClr val="DD6F2C"/>
                </a:solidFill>
              </a:rPr>
              <a:t> </a:t>
            </a:r>
            <a:r>
              <a:rPr dirty="0" spc="-80">
                <a:solidFill>
                  <a:srgbClr val="DD6F2C"/>
                </a:solidFill>
              </a:rPr>
              <a:t>Problem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0044" y="1897126"/>
            <a:ext cx="1942464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Inability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to interpret  an image in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</a:t>
            </a:r>
            <a:r>
              <a:rPr dirty="0" sz="1400" spc="-21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printed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document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without  </a:t>
            </a:r>
            <a:r>
              <a:rPr dirty="0" sz="1400" spc="-85">
                <a:solidFill>
                  <a:srgbClr val="6E772D"/>
                </a:solidFill>
                <a:latin typeface="Verdana"/>
                <a:cs typeface="Verdana"/>
              </a:rPr>
              <a:t>others’</a:t>
            </a:r>
            <a:r>
              <a:rPr dirty="0" sz="1400" spc="-17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6E772D"/>
                </a:solidFill>
                <a:latin typeface="Verdana"/>
                <a:cs typeface="Verdana"/>
              </a:rPr>
              <a:t>assistance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06109" y="1334515"/>
            <a:ext cx="244983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Incapable to distinguish</a:t>
            </a:r>
            <a:r>
              <a:rPr dirty="0" sz="1400" spc="-21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the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needed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information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of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an  image in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printed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document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without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depending on</a:t>
            </a:r>
            <a:r>
              <a:rPr dirty="0" sz="1400" spc="-10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others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8657" y="2672588"/>
            <a:ext cx="2197100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Lack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of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understanding </a:t>
            </a:r>
            <a:r>
              <a:rPr dirty="0" sz="1400" spc="25" b="0">
                <a:solidFill>
                  <a:srgbClr val="6E772D"/>
                </a:solidFill>
                <a:latin typeface="Lato Light"/>
                <a:cs typeface="Lato Light"/>
              </a:rPr>
              <a:t>/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sufficient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explanation</a:t>
            </a:r>
            <a:r>
              <a:rPr dirty="0" sz="1400" spc="-114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of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the images in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existing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tools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72813" y="4457130"/>
            <a:ext cx="239061" cy="245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8462" y="1384859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4" h="343535">
                <a:moveTo>
                  <a:pt x="152413" y="0"/>
                </a:moveTo>
                <a:lnTo>
                  <a:pt x="149072" y="837"/>
                </a:lnTo>
                <a:lnTo>
                  <a:pt x="0" y="260044"/>
                </a:lnTo>
                <a:lnTo>
                  <a:pt x="11170" y="278735"/>
                </a:lnTo>
                <a:lnTo>
                  <a:pt x="44069" y="311640"/>
                </a:lnTo>
                <a:lnTo>
                  <a:pt x="88973" y="336786"/>
                </a:lnTo>
                <a:lnTo>
                  <a:pt x="133498" y="343314"/>
                </a:lnTo>
                <a:lnTo>
                  <a:pt x="154851" y="338911"/>
                </a:lnTo>
                <a:lnTo>
                  <a:pt x="194048" y="315083"/>
                </a:lnTo>
                <a:lnTo>
                  <a:pt x="227482" y="271728"/>
                </a:lnTo>
                <a:lnTo>
                  <a:pt x="228818" y="268553"/>
                </a:lnTo>
                <a:lnTo>
                  <a:pt x="112903" y="268553"/>
                </a:lnTo>
                <a:lnTo>
                  <a:pt x="107822" y="267791"/>
                </a:lnTo>
                <a:lnTo>
                  <a:pt x="103619" y="265314"/>
                </a:lnTo>
                <a:lnTo>
                  <a:pt x="99631" y="263092"/>
                </a:lnTo>
                <a:lnTo>
                  <a:pt x="96189" y="260044"/>
                </a:lnTo>
                <a:lnTo>
                  <a:pt x="93408" y="256361"/>
                </a:lnTo>
                <a:lnTo>
                  <a:pt x="136944" y="180669"/>
                </a:lnTo>
                <a:lnTo>
                  <a:pt x="142849" y="180161"/>
                </a:lnTo>
                <a:lnTo>
                  <a:pt x="244069" y="180161"/>
                </a:lnTo>
                <a:lnTo>
                  <a:pt x="232166" y="155249"/>
                </a:lnTo>
                <a:lnTo>
                  <a:pt x="199186" y="128345"/>
                </a:lnTo>
                <a:lnTo>
                  <a:pt x="173189" y="117550"/>
                </a:lnTo>
                <a:lnTo>
                  <a:pt x="217411" y="40715"/>
                </a:lnTo>
                <a:lnTo>
                  <a:pt x="186093" y="15823"/>
                </a:lnTo>
                <a:lnTo>
                  <a:pt x="159696" y="2234"/>
                </a:lnTo>
                <a:lnTo>
                  <a:pt x="152413" y="0"/>
                </a:lnTo>
                <a:close/>
              </a:path>
              <a:path w="248284" h="343535">
                <a:moveTo>
                  <a:pt x="244069" y="180161"/>
                </a:moveTo>
                <a:lnTo>
                  <a:pt x="142849" y="180161"/>
                </a:lnTo>
                <a:lnTo>
                  <a:pt x="148043" y="181177"/>
                </a:lnTo>
                <a:lnTo>
                  <a:pt x="152527" y="183844"/>
                </a:lnTo>
                <a:lnTo>
                  <a:pt x="160770" y="191966"/>
                </a:lnTo>
                <a:lnTo>
                  <a:pt x="163306" y="203577"/>
                </a:lnTo>
                <a:lnTo>
                  <a:pt x="160131" y="218688"/>
                </a:lnTo>
                <a:lnTo>
                  <a:pt x="134853" y="259409"/>
                </a:lnTo>
                <a:lnTo>
                  <a:pt x="112903" y="268553"/>
                </a:lnTo>
                <a:lnTo>
                  <a:pt x="228818" y="268553"/>
                </a:lnTo>
                <a:lnTo>
                  <a:pt x="246315" y="226964"/>
                </a:lnTo>
                <a:lnTo>
                  <a:pt x="247877" y="188130"/>
                </a:lnTo>
                <a:lnTo>
                  <a:pt x="244069" y="18016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42563" y="1634882"/>
            <a:ext cx="219325" cy="237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55748" y="1484375"/>
            <a:ext cx="172212" cy="172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60676" y="4340352"/>
            <a:ext cx="118872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41947" y="4459223"/>
            <a:ext cx="118872" cy="11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19159" y="1511808"/>
            <a:ext cx="118872" cy="118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397758" y="3647059"/>
            <a:ext cx="314896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Existing tools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lack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the</a:t>
            </a:r>
            <a:r>
              <a:rPr dirty="0" sz="1400" spc="-20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accessibility</a:t>
            </a:r>
            <a:endParaRPr sz="1400">
              <a:latin typeface="Lato Light"/>
              <a:cs typeface="Lato Light"/>
            </a:endParaRPr>
          </a:p>
          <a:p>
            <a:pPr marL="299085">
              <a:lnSpc>
                <a:spcPct val="100000"/>
              </a:lnSpc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options for print disabled</a:t>
            </a:r>
            <a:r>
              <a:rPr dirty="0" sz="1400" spc="-19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individuals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28772" y="2223516"/>
            <a:ext cx="2436876" cy="1101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955" y="4724400"/>
            <a:ext cx="1923288" cy="3942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98398" y="3216910"/>
            <a:ext cx="234061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400" spc="5" b="0">
                <a:solidFill>
                  <a:srgbClr val="6E772D"/>
                </a:solidFill>
                <a:latin typeface="Lato Light"/>
                <a:cs typeface="Lato Light"/>
              </a:rPr>
              <a:t>Cannot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have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</a:t>
            </a:r>
            <a:r>
              <a:rPr dirty="0" sz="1400" spc="-114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descriptive  explanation of an image  through</a:t>
            </a:r>
            <a:r>
              <a:rPr dirty="0" sz="1400" spc="-5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braille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8023" y="1326895"/>
            <a:ext cx="220091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99085" marR="5080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720" algn="l"/>
              </a:tabLst>
            </a:pP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Every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time,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cannot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get</a:t>
            </a:r>
            <a:r>
              <a:rPr dirty="0" sz="1400" spc="-229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third-party assistant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for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image</a:t>
            </a:r>
            <a:r>
              <a:rPr dirty="0" sz="1400" spc="-4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identification.</a:t>
            </a:r>
            <a:endParaRPr sz="1400">
              <a:latin typeface="Lato Light"/>
              <a:cs typeface="Lato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5067" y="1534667"/>
            <a:ext cx="3723640" cy="951230"/>
          </a:xfrm>
          <a:custGeom>
            <a:avLst/>
            <a:gdLst/>
            <a:ahLst/>
            <a:cxnLst/>
            <a:rect l="l" t="t" r="r" b="b"/>
            <a:pathLst>
              <a:path w="3723640" h="951230">
                <a:moveTo>
                  <a:pt x="3564636" y="0"/>
                </a:moveTo>
                <a:lnTo>
                  <a:pt x="158496" y="0"/>
                </a:lnTo>
                <a:lnTo>
                  <a:pt x="108411" y="8083"/>
                </a:lnTo>
                <a:lnTo>
                  <a:pt x="64904" y="30589"/>
                </a:lnTo>
                <a:lnTo>
                  <a:pt x="30589" y="64904"/>
                </a:lnTo>
                <a:lnTo>
                  <a:pt x="8083" y="108411"/>
                </a:lnTo>
                <a:lnTo>
                  <a:pt x="0" y="158496"/>
                </a:lnTo>
                <a:lnTo>
                  <a:pt x="0" y="792480"/>
                </a:lnTo>
                <a:lnTo>
                  <a:pt x="8083" y="842564"/>
                </a:lnTo>
                <a:lnTo>
                  <a:pt x="30589" y="886071"/>
                </a:lnTo>
                <a:lnTo>
                  <a:pt x="64904" y="920386"/>
                </a:lnTo>
                <a:lnTo>
                  <a:pt x="108411" y="942892"/>
                </a:lnTo>
                <a:lnTo>
                  <a:pt x="158496" y="950976"/>
                </a:lnTo>
                <a:lnTo>
                  <a:pt x="3564636" y="950976"/>
                </a:lnTo>
                <a:lnTo>
                  <a:pt x="3614720" y="942892"/>
                </a:lnTo>
                <a:lnTo>
                  <a:pt x="3658227" y="920386"/>
                </a:lnTo>
                <a:lnTo>
                  <a:pt x="3692542" y="886071"/>
                </a:lnTo>
                <a:lnTo>
                  <a:pt x="3715048" y="842564"/>
                </a:lnTo>
                <a:lnTo>
                  <a:pt x="3723132" y="792480"/>
                </a:lnTo>
                <a:lnTo>
                  <a:pt x="3723132" y="158496"/>
                </a:lnTo>
                <a:lnTo>
                  <a:pt x="3715048" y="108411"/>
                </a:lnTo>
                <a:lnTo>
                  <a:pt x="3692542" y="64904"/>
                </a:lnTo>
                <a:lnTo>
                  <a:pt x="3658227" y="30589"/>
                </a:lnTo>
                <a:lnTo>
                  <a:pt x="3614720" y="8083"/>
                </a:lnTo>
                <a:lnTo>
                  <a:pt x="356463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1534667"/>
            <a:ext cx="2615565" cy="3081655"/>
          </a:xfrm>
          <a:custGeom>
            <a:avLst/>
            <a:gdLst/>
            <a:ahLst/>
            <a:cxnLst/>
            <a:rect l="l" t="t" r="r" b="b"/>
            <a:pathLst>
              <a:path w="2615565" h="3081654">
                <a:moveTo>
                  <a:pt x="2179320" y="0"/>
                </a:moveTo>
                <a:lnTo>
                  <a:pt x="435876" y="0"/>
                </a:lnTo>
                <a:lnTo>
                  <a:pt x="388383" y="2558"/>
                </a:lnTo>
                <a:lnTo>
                  <a:pt x="342370" y="10055"/>
                </a:lnTo>
                <a:lnTo>
                  <a:pt x="298105" y="22226"/>
                </a:lnTo>
                <a:lnTo>
                  <a:pt x="255853" y="38803"/>
                </a:lnTo>
                <a:lnTo>
                  <a:pt x="215881" y="59520"/>
                </a:lnTo>
                <a:lnTo>
                  <a:pt x="178453" y="84112"/>
                </a:lnTo>
                <a:lnTo>
                  <a:pt x="143836" y="112312"/>
                </a:lnTo>
                <a:lnTo>
                  <a:pt x="112296" y="143854"/>
                </a:lnTo>
                <a:lnTo>
                  <a:pt x="84098" y="178472"/>
                </a:lnTo>
                <a:lnTo>
                  <a:pt x="59509" y="215900"/>
                </a:lnTo>
                <a:lnTo>
                  <a:pt x="38795" y="255870"/>
                </a:lnTo>
                <a:lnTo>
                  <a:pt x="22221" y="298118"/>
                </a:lnTo>
                <a:lnTo>
                  <a:pt x="10053" y="342377"/>
                </a:lnTo>
                <a:lnTo>
                  <a:pt x="2557" y="388381"/>
                </a:lnTo>
                <a:lnTo>
                  <a:pt x="0" y="435864"/>
                </a:lnTo>
                <a:lnTo>
                  <a:pt x="0" y="2645651"/>
                </a:lnTo>
                <a:lnTo>
                  <a:pt x="2557" y="2693144"/>
                </a:lnTo>
                <a:lnTo>
                  <a:pt x="10053" y="2739157"/>
                </a:lnTo>
                <a:lnTo>
                  <a:pt x="22221" y="2783422"/>
                </a:lnTo>
                <a:lnTo>
                  <a:pt x="38795" y="2825674"/>
                </a:lnTo>
                <a:lnTo>
                  <a:pt x="59509" y="2865646"/>
                </a:lnTo>
                <a:lnTo>
                  <a:pt x="84098" y="2903074"/>
                </a:lnTo>
                <a:lnTo>
                  <a:pt x="112296" y="2937691"/>
                </a:lnTo>
                <a:lnTo>
                  <a:pt x="143836" y="2969231"/>
                </a:lnTo>
                <a:lnTo>
                  <a:pt x="178453" y="2997429"/>
                </a:lnTo>
                <a:lnTo>
                  <a:pt x="215881" y="3022018"/>
                </a:lnTo>
                <a:lnTo>
                  <a:pt x="255853" y="3042732"/>
                </a:lnTo>
                <a:lnTo>
                  <a:pt x="298105" y="3059306"/>
                </a:lnTo>
                <a:lnTo>
                  <a:pt x="342370" y="3071474"/>
                </a:lnTo>
                <a:lnTo>
                  <a:pt x="388383" y="3078970"/>
                </a:lnTo>
                <a:lnTo>
                  <a:pt x="435876" y="3081528"/>
                </a:lnTo>
                <a:lnTo>
                  <a:pt x="2179320" y="3081528"/>
                </a:lnTo>
                <a:lnTo>
                  <a:pt x="2226802" y="3078970"/>
                </a:lnTo>
                <a:lnTo>
                  <a:pt x="2272806" y="3071474"/>
                </a:lnTo>
                <a:lnTo>
                  <a:pt x="2317065" y="3059306"/>
                </a:lnTo>
                <a:lnTo>
                  <a:pt x="2359313" y="3042732"/>
                </a:lnTo>
                <a:lnTo>
                  <a:pt x="2399283" y="3022018"/>
                </a:lnTo>
                <a:lnTo>
                  <a:pt x="2436711" y="2997429"/>
                </a:lnTo>
                <a:lnTo>
                  <a:pt x="2471329" y="2969231"/>
                </a:lnTo>
                <a:lnTo>
                  <a:pt x="2502871" y="2937691"/>
                </a:lnTo>
                <a:lnTo>
                  <a:pt x="2531071" y="2903074"/>
                </a:lnTo>
                <a:lnTo>
                  <a:pt x="2555663" y="2865646"/>
                </a:lnTo>
                <a:lnTo>
                  <a:pt x="2576380" y="2825674"/>
                </a:lnTo>
                <a:lnTo>
                  <a:pt x="2592957" y="2783422"/>
                </a:lnTo>
                <a:lnTo>
                  <a:pt x="2605128" y="2739157"/>
                </a:lnTo>
                <a:lnTo>
                  <a:pt x="2612625" y="2693144"/>
                </a:lnTo>
                <a:lnTo>
                  <a:pt x="2615184" y="2645651"/>
                </a:lnTo>
                <a:lnTo>
                  <a:pt x="2615184" y="435864"/>
                </a:lnTo>
                <a:lnTo>
                  <a:pt x="2612625" y="388381"/>
                </a:lnTo>
                <a:lnTo>
                  <a:pt x="2605128" y="342377"/>
                </a:lnTo>
                <a:lnTo>
                  <a:pt x="2592957" y="298118"/>
                </a:lnTo>
                <a:lnTo>
                  <a:pt x="2576380" y="255870"/>
                </a:lnTo>
                <a:lnTo>
                  <a:pt x="2555663" y="215900"/>
                </a:lnTo>
                <a:lnTo>
                  <a:pt x="2531071" y="178472"/>
                </a:lnTo>
                <a:lnTo>
                  <a:pt x="2502871" y="143854"/>
                </a:lnTo>
                <a:lnTo>
                  <a:pt x="2471329" y="112312"/>
                </a:lnTo>
                <a:lnTo>
                  <a:pt x="2436711" y="84112"/>
                </a:lnTo>
                <a:lnTo>
                  <a:pt x="2399284" y="59520"/>
                </a:lnTo>
                <a:lnTo>
                  <a:pt x="2359313" y="38803"/>
                </a:lnTo>
                <a:lnTo>
                  <a:pt x="2317065" y="22226"/>
                </a:lnTo>
                <a:lnTo>
                  <a:pt x="2272806" y="10055"/>
                </a:lnTo>
                <a:lnTo>
                  <a:pt x="2226802" y="2558"/>
                </a:lnTo>
                <a:lnTo>
                  <a:pt x="217932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35067" y="3665220"/>
            <a:ext cx="3723640" cy="951230"/>
          </a:xfrm>
          <a:custGeom>
            <a:avLst/>
            <a:gdLst/>
            <a:ahLst/>
            <a:cxnLst/>
            <a:rect l="l" t="t" r="r" b="b"/>
            <a:pathLst>
              <a:path w="3723640" h="951229">
                <a:moveTo>
                  <a:pt x="3564636" y="0"/>
                </a:moveTo>
                <a:lnTo>
                  <a:pt x="158496" y="0"/>
                </a:lnTo>
                <a:lnTo>
                  <a:pt x="108411" y="8083"/>
                </a:lnTo>
                <a:lnTo>
                  <a:pt x="64904" y="30589"/>
                </a:lnTo>
                <a:lnTo>
                  <a:pt x="30589" y="64904"/>
                </a:lnTo>
                <a:lnTo>
                  <a:pt x="8083" y="108411"/>
                </a:lnTo>
                <a:lnTo>
                  <a:pt x="0" y="158495"/>
                </a:lnTo>
                <a:lnTo>
                  <a:pt x="0" y="792479"/>
                </a:lnTo>
                <a:lnTo>
                  <a:pt x="8083" y="842574"/>
                </a:lnTo>
                <a:lnTo>
                  <a:pt x="30589" y="886082"/>
                </a:lnTo>
                <a:lnTo>
                  <a:pt x="64904" y="920393"/>
                </a:lnTo>
                <a:lnTo>
                  <a:pt x="108411" y="942895"/>
                </a:lnTo>
                <a:lnTo>
                  <a:pt x="158496" y="950975"/>
                </a:lnTo>
                <a:lnTo>
                  <a:pt x="3564636" y="950975"/>
                </a:lnTo>
                <a:lnTo>
                  <a:pt x="3614720" y="942895"/>
                </a:lnTo>
                <a:lnTo>
                  <a:pt x="3658227" y="920393"/>
                </a:lnTo>
                <a:lnTo>
                  <a:pt x="3692542" y="886082"/>
                </a:lnTo>
                <a:lnTo>
                  <a:pt x="3715048" y="842574"/>
                </a:lnTo>
                <a:lnTo>
                  <a:pt x="3723132" y="792479"/>
                </a:lnTo>
                <a:lnTo>
                  <a:pt x="3723132" y="158495"/>
                </a:lnTo>
                <a:lnTo>
                  <a:pt x="3715048" y="108411"/>
                </a:lnTo>
                <a:lnTo>
                  <a:pt x="3692542" y="64904"/>
                </a:lnTo>
                <a:lnTo>
                  <a:pt x="3658227" y="30589"/>
                </a:lnTo>
                <a:lnTo>
                  <a:pt x="3614720" y="8083"/>
                </a:lnTo>
                <a:lnTo>
                  <a:pt x="356463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35067" y="2599944"/>
            <a:ext cx="3723640" cy="951230"/>
          </a:xfrm>
          <a:custGeom>
            <a:avLst/>
            <a:gdLst/>
            <a:ahLst/>
            <a:cxnLst/>
            <a:rect l="l" t="t" r="r" b="b"/>
            <a:pathLst>
              <a:path w="3723640" h="951229">
                <a:moveTo>
                  <a:pt x="3564636" y="0"/>
                </a:moveTo>
                <a:lnTo>
                  <a:pt x="158496" y="0"/>
                </a:lnTo>
                <a:lnTo>
                  <a:pt x="108411" y="8083"/>
                </a:lnTo>
                <a:lnTo>
                  <a:pt x="64904" y="30589"/>
                </a:lnTo>
                <a:lnTo>
                  <a:pt x="30589" y="64904"/>
                </a:lnTo>
                <a:lnTo>
                  <a:pt x="8083" y="108411"/>
                </a:lnTo>
                <a:lnTo>
                  <a:pt x="0" y="158495"/>
                </a:lnTo>
                <a:lnTo>
                  <a:pt x="0" y="792480"/>
                </a:lnTo>
                <a:lnTo>
                  <a:pt x="8083" y="842564"/>
                </a:lnTo>
                <a:lnTo>
                  <a:pt x="30589" y="886071"/>
                </a:lnTo>
                <a:lnTo>
                  <a:pt x="64904" y="920386"/>
                </a:lnTo>
                <a:lnTo>
                  <a:pt x="108411" y="942892"/>
                </a:lnTo>
                <a:lnTo>
                  <a:pt x="158496" y="950976"/>
                </a:lnTo>
                <a:lnTo>
                  <a:pt x="3564636" y="950976"/>
                </a:lnTo>
                <a:lnTo>
                  <a:pt x="3614720" y="942892"/>
                </a:lnTo>
                <a:lnTo>
                  <a:pt x="3658227" y="920386"/>
                </a:lnTo>
                <a:lnTo>
                  <a:pt x="3692542" y="886071"/>
                </a:lnTo>
                <a:lnTo>
                  <a:pt x="3715048" y="842564"/>
                </a:lnTo>
                <a:lnTo>
                  <a:pt x="3723132" y="792480"/>
                </a:lnTo>
                <a:lnTo>
                  <a:pt x="3723132" y="158495"/>
                </a:lnTo>
                <a:lnTo>
                  <a:pt x="3715048" y="108411"/>
                </a:lnTo>
                <a:lnTo>
                  <a:pt x="3692542" y="64904"/>
                </a:lnTo>
                <a:lnTo>
                  <a:pt x="3658227" y="30589"/>
                </a:lnTo>
                <a:lnTo>
                  <a:pt x="3614720" y="8083"/>
                </a:lnTo>
                <a:lnTo>
                  <a:pt x="356463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40176" y="596900"/>
            <a:ext cx="327723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6D772C"/>
                </a:solidFill>
              </a:rPr>
              <a:t>Research</a:t>
            </a:r>
            <a:r>
              <a:rPr dirty="0" spc="-345">
                <a:solidFill>
                  <a:srgbClr val="6D772C"/>
                </a:solidFill>
              </a:rPr>
              <a:t> </a:t>
            </a:r>
            <a:r>
              <a:rPr dirty="0" spc="-55">
                <a:solidFill>
                  <a:srgbClr val="6D772C"/>
                </a:solidFill>
              </a:rPr>
              <a:t>Objectives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16253" y="1727454"/>
            <a:ext cx="15068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solidFill>
                  <a:srgbClr val="DD6F2C"/>
                </a:solidFill>
                <a:latin typeface="Arial"/>
                <a:cs typeface="Arial"/>
              </a:rPr>
              <a:t>Main</a:t>
            </a:r>
            <a:r>
              <a:rPr dirty="0" sz="1800" spc="-24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374" y="2483358"/>
            <a:ext cx="2200275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To explore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identify the  feasible system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with a 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proper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image interpretation  model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to facilitate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reading</a:t>
            </a:r>
            <a:r>
              <a:rPr dirty="0" sz="1400" spc="-27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printed</a:t>
            </a:r>
            <a:r>
              <a:rPr dirty="0" sz="1400" spc="-4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document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2816" y="3605916"/>
            <a:ext cx="3168650" cy="101473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algn="ctr" marL="57785">
              <a:lnSpc>
                <a:spcPct val="100000"/>
              </a:lnSpc>
              <a:spcBef>
                <a:spcPts val="425"/>
              </a:spcBef>
            </a:pPr>
            <a:r>
              <a:rPr dirty="0" sz="1800" spc="-110">
                <a:solidFill>
                  <a:srgbClr val="DD6F2C"/>
                </a:solidFill>
                <a:latin typeface="Arial"/>
                <a:cs typeface="Arial"/>
              </a:rPr>
              <a:t>Sub </a:t>
            </a:r>
            <a:r>
              <a:rPr dirty="0" sz="1800" spc="-25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r>
              <a:rPr dirty="0" sz="1800" spc="-26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DD6F2C"/>
                </a:solidFill>
                <a:latin typeface="Arial"/>
                <a:cs typeface="Arial"/>
              </a:rPr>
              <a:t>03</a:t>
            </a:r>
            <a:endParaRPr sz="180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259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To develop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gesture-controlled</a:t>
            </a:r>
            <a:r>
              <a:rPr dirty="0" sz="1400" spc="-20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process  </a:t>
            </a:r>
            <a:r>
              <a:rPr dirty="0" sz="1400" spc="25" b="0">
                <a:solidFill>
                  <a:srgbClr val="6E772D"/>
                </a:solidFill>
                <a:latin typeface="Lato Light"/>
                <a:cs typeface="Lato Light"/>
              </a:rPr>
              <a:t>with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haptic feedback system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in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the  mobile</a:t>
            </a:r>
            <a:r>
              <a:rPr dirty="0" sz="1400" spc="-3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application.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607" y="477615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5">
                <a:moveTo>
                  <a:pt x="231682" y="87026"/>
                </a:moveTo>
                <a:lnTo>
                  <a:pt x="113415" y="87026"/>
                </a:lnTo>
                <a:lnTo>
                  <a:pt x="117619" y="88931"/>
                </a:lnTo>
                <a:lnTo>
                  <a:pt x="121823" y="90709"/>
                </a:lnTo>
                <a:lnTo>
                  <a:pt x="125506" y="96678"/>
                </a:lnTo>
                <a:lnTo>
                  <a:pt x="130484" y="112680"/>
                </a:lnTo>
                <a:lnTo>
                  <a:pt x="98480" y="122586"/>
                </a:lnTo>
                <a:lnTo>
                  <a:pt x="50695" y="144091"/>
                </a:lnTo>
                <a:lnTo>
                  <a:pt x="20801" y="172989"/>
                </a:lnTo>
                <a:lnTo>
                  <a:pt x="8794" y="209294"/>
                </a:lnTo>
                <a:lnTo>
                  <a:pt x="14673" y="253015"/>
                </a:lnTo>
                <a:lnTo>
                  <a:pt x="33999" y="289194"/>
                </a:lnTo>
                <a:lnTo>
                  <a:pt x="66146" y="315372"/>
                </a:lnTo>
                <a:lnTo>
                  <a:pt x="105678" y="327929"/>
                </a:lnTo>
                <a:lnTo>
                  <a:pt x="126178" y="327749"/>
                </a:lnTo>
                <a:lnTo>
                  <a:pt x="172872" y="312937"/>
                </a:lnTo>
                <a:lnTo>
                  <a:pt x="209196" y="283081"/>
                </a:lnTo>
                <a:lnTo>
                  <a:pt x="219816" y="263556"/>
                </a:lnTo>
                <a:lnTo>
                  <a:pt x="310598" y="263556"/>
                </a:lnTo>
                <a:lnTo>
                  <a:pt x="312981" y="259234"/>
                </a:lnTo>
                <a:lnTo>
                  <a:pt x="315815" y="248824"/>
                </a:lnTo>
                <a:lnTo>
                  <a:pt x="317168" y="237539"/>
                </a:lnTo>
                <a:lnTo>
                  <a:pt x="317187" y="233838"/>
                </a:lnTo>
                <a:lnTo>
                  <a:pt x="139107" y="233838"/>
                </a:lnTo>
                <a:lnTo>
                  <a:pt x="132491" y="233457"/>
                </a:lnTo>
                <a:lnTo>
                  <a:pt x="126445" y="230409"/>
                </a:lnTo>
                <a:lnTo>
                  <a:pt x="120400" y="227488"/>
                </a:lnTo>
                <a:lnTo>
                  <a:pt x="116031" y="221646"/>
                </a:lnTo>
                <a:lnTo>
                  <a:pt x="113364" y="213137"/>
                </a:lnTo>
                <a:lnTo>
                  <a:pt x="111369" y="200661"/>
                </a:lnTo>
                <a:lnTo>
                  <a:pt x="113934" y="190484"/>
                </a:lnTo>
                <a:lnTo>
                  <a:pt x="121060" y="182616"/>
                </a:lnTo>
                <a:lnTo>
                  <a:pt x="132745" y="177069"/>
                </a:lnTo>
                <a:lnTo>
                  <a:pt x="149039" y="171989"/>
                </a:lnTo>
                <a:lnTo>
                  <a:pt x="258250" y="171989"/>
                </a:lnTo>
                <a:lnTo>
                  <a:pt x="231682" y="87026"/>
                </a:lnTo>
                <a:close/>
              </a:path>
              <a:path w="317500" h="328295">
                <a:moveTo>
                  <a:pt x="310598" y="263556"/>
                </a:moveTo>
                <a:lnTo>
                  <a:pt x="219816" y="263556"/>
                </a:lnTo>
                <a:lnTo>
                  <a:pt x="224985" y="269144"/>
                </a:lnTo>
                <a:lnTo>
                  <a:pt x="231208" y="273335"/>
                </a:lnTo>
                <a:lnTo>
                  <a:pt x="238472" y="276256"/>
                </a:lnTo>
                <a:lnTo>
                  <a:pt x="251145" y="280398"/>
                </a:lnTo>
                <a:lnTo>
                  <a:pt x="264685" y="281955"/>
                </a:lnTo>
                <a:lnTo>
                  <a:pt x="279092" y="280918"/>
                </a:lnTo>
                <a:lnTo>
                  <a:pt x="294365" y="277272"/>
                </a:lnTo>
                <a:lnTo>
                  <a:pt x="302256" y="273434"/>
                </a:lnTo>
                <a:lnTo>
                  <a:pt x="308462" y="267430"/>
                </a:lnTo>
                <a:lnTo>
                  <a:pt x="310598" y="263556"/>
                </a:lnTo>
                <a:close/>
              </a:path>
              <a:path w="317500" h="328295">
                <a:moveTo>
                  <a:pt x="258250" y="171989"/>
                </a:moveTo>
                <a:lnTo>
                  <a:pt x="149039" y="171989"/>
                </a:lnTo>
                <a:lnTo>
                  <a:pt x="163047" y="216820"/>
                </a:lnTo>
                <a:lnTo>
                  <a:pt x="159046" y="224440"/>
                </a:lnTo>
                <a:lnTo>
                  <a:pt x="153458" y="229393"/>
                </a:lnTo>
                <a:lnTo>
                  <a:pt x="146283" y="231552"/>
                </a:lnTo>
                <a:lnTo>
                  <a:pt x="139107" y="233838"/>
                </a:lnTo>
                <a:lnTo>
                  <a:pt x="317187" y="233838"/>
                </a:lnTo>
                <a:lnTo>
                  <a:pt x="317225" y="226552"/>
                </a:lnTo>
                <a:lnTo>
                  <a:pt x="306387" y="187785"/>
                </a:lnTo>
                <a:lnTo>
                  <a:pt x="297333" y="174656"/>
                </a:lnTo>
                <a:lnTo>
                  <a:pt x="259084" y="174656"/>
                </a:lnTo>
                <a:lnTo>
                  <a:pt x="258250" y="171989"/>
                </a:lnTo>
                <a:close/>
              </a:path>
              <a:path w="317500" h="328295">
                <a:moveTo>
                  <a:pt x="285449" y="166401"/>
                </a:moveTo>
                <a:lnTo>
                  <a:pt x="259084" y="174656"/>
                </a:lnTo>
                <a:lnTo>
                  <a:pt x="297333" y="174656"/>
                </a:lnTo>
                <a:lnTo>
                  <a:pt x="291812" y="168687"/>
                </a:lnTo>
                <a:lnTo>
                  <a:pt x="285449" y="166401"/>
                </a:lnTo>
                <a:close/>
              </a:path>
              <a:path w="317500" h="328295">
                <a:moveTo>
                  <a:pt x="142760" y="0"/>
                </a:moveTo>
                <a:lnTo>
                  <a:pt x="91266" y="8667"/>
                </a:lnTo>
                <a:lnTo>
                  <a:pt x="40690" y="28479"/>
                </a:lnTo>
                <a:lnTo>
                  <a:pt x="4754" y="51720"/>
                </a:lnTo>
                <a:lnTo>
                  <a:pt x="0" y="62483"/>
                </a:lnTo>
                <a:lnTo>
                  <a:pt x="241" y="69794"/>
                </a:lnTo>
                <a:lnTo>
                  <a:pt x="21886" y="109037"/>
                </a:lnTo>
                <a:lnTo>
                  <a:pt x="33354" y="120681"/>
                </a:lnTo>
                <a:lnTo>
                  <a:pt x="51280" y="110585"/>
                </a:lnTo>
                <a:lnTo>
                  <a:pt x="67243" y="102393"/>
                </a:lnTo>
                <a:lnTo>
                  <a:pt x="81241" y="96107"/>
                </a:lnTo>
                <a:lnTo>
                  <a:pt x="93273" y="91725"/>
                </a:lnTo>
                <a:lnTo>
                  <a:pt x="105300" y="87915"/>
                </a:lnTo>
                <a:lnTo>
                  <a:pt x="113415" y="87026"/>
                </a:lnTo>
                <a:lnTo>
                  <a:pt x="231682" y="87026"/>
                </a:lnTo>
                <a:lnTo>
                  <a:pt x="230331" y="82708"/>
                </a:lnTo>
                <a:lnTo>
                  <a:pt x="209840" y="38115"/>
                </a:lnTo>
                <a:lnTo>
                  <a:pt x="181462" y="10191"/>
                </a:lnTo>
                <a:lnTo>
                  <a:pt x="163709" y="2738"/>
                </a:lnTo>
                <a:lnTo>
                  <a:pt x="14276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52215" y="2862343"/>
            <a:ext cx="408940" cy="389890"/>
          </a:xfrm>
          <a:custGeom>
            <a:avLst/>
            <a:gdLst/>
            <a:ahLst/>
            <a:cxnLst/>
            <a:rect l="l" t="t" r="r" b="b"/>
            <a:pathLst>
              <a:path w="408939" h="389889">
                <a:moveTo>
                  <a:pt x="83040" y="0"/>
                </a:moveTo>
                <a:lnTo>
                  <a:pt x="39624" y="23985"/>
                </a:lnTo>
                <a:lnTo>
                  <a:pt x="7858" y="47686"/>
                </a:lnTo>
                <a:lnTo>
                  <a:pt x="0" y="59672"/>
                </a:lnTo>
                <a:lnTo>
                  <a:pt x="223393" y="389872"/>
                </a:lnTo>
                <a:lnTo>
                  <a:pt x="281495" y="379775"/>
                </a:lnTo>
                <a:lnTo>
                  <a:pt x="340740" y="349486"/>
                </a:lnTo>
                <a:lnTo>
                  <a:pt x="387588" y="304417"/>
                </a:lnTo>
                <a:lnTo>
                  <a:pt x="401976" y="275699"/>
                </a:lnTo>
                <a:lnTo>
                  <a:pt x="273558" y="275699"/>
                </a:lnTo>
                <a:lnTo>
                  <a:pt x="208280" y="179306"/>
                </a:lnTo>
                <a:lnTo>
                  <a:pt x="211200" y="171940"/>
                </a:lnTo>
                <a:lnTo>
                  <a:pt x="215519" y="166352"/>
                </a:lnTo>
                <a:lnTo>
                  <a:pt x="221234" y="162415"/>
                </a:lnTo>
                <a:lnTo>
                  <a:pt x="235779" y="157321"/>
                </a:lnTo>
                <a:lnTo>
                  <a:pt x="389918" y="157321"/>
                </a:lnTo>
                <a:lnTo>
                  <a:pt x="370332" y="124061"/>
                </a:lnTo>
                <a:lnTo>
                  <a:pt x="349537" y="98915"/>
                </a:lnTo>
                <a:lnTo>
                  <a:pt x="153924" y="98915"/>
                </a:lnTo>
                <a:lnTo>
                  <a:pt x="87757" y="998"/>
                </a:lnTo>
                <a:lnTo>
                  <a:pt x="83040" y="0"/>
                </a:lnTo>
                <a:close/>
              </a:path>
              <a:path w="408939" h="389889">
                <a:moveTo>
                  <a:pt x="389918" y="157321"/>
                </a:moveTo>
                <a:lnTo>
                  <a:pt x="235779" y="157321"/>
                </a:lnTo>
                <a:lnTo>
                  <a:pt x="251205" y="161097"/>
                </a:lnTo>
                <a:lnTo>
                  <a:pt x="267489" y="173755"/>
                </a:lnTo>
                <a:lnTo>
                  <a:pt x="284607" y="195308"/>
                </a:lnTo>
                <a:lnTo>
                  <a:pt x="295080" y="212639"/>
                </a:lnTo>
                <a:lnTo>
                  <a:pt x="301529" y="227851"/>
                </a:lnTo>
                <a:lnTo>
                  <a:pt x="303930" y="240920"/>
                </a:lnTo>
                <a:lnTo>
                  <a:pt x="302260" y="251823"/>
                </a:lnTo>
                <a:lnTo>
                  <a:pt x="299593" y="259443"/>
                </a:lnTo>
                <a:lnTo>
                  <a:pt x="295656" y="265158"/>
                </a:lnTo>
                <a:lnTo>
                  <a:pt x="290449" y="268587"/>
                </a:lnTo>
                <a:lnTo>
                  <a:pt x="285242" y="272143"/>
                </a:lnTo>
                <a:lnTo>
                  <a:pt x="279654" y="274556"/>
                </a:lnTo>
                <a:lnTo>
                  <a:pt x="273558" y="275699"/>
                </a:lnTo>
                <a:lnTo>
                  <a:pt x="401976" y="275699"/>
                </a:lnTo>
                <a:lnTo>
                  <a:pt x="408432" y="250299"/>
                </a:lnTo>
                <a:lnTo>
                  <a:pt x="408926" y="220412"/>
                </a:lnTo>
                <a:lnTo>
                  <a:pt x="402764" y="189418"/>
                </a:lnTo>
                <a:lnTo>
                  <a:pt x="389918" y="157321"/>
                </a:lnTo>
                <a:close/>
              </a:path>
              <a:path w="408939" h="389889">
                <a:moveTo>
                  <a:pt x="263045" y="47663"/>
                </a:moveTo>
                <a:lnTo>
                  <a:pt x="223475" y="53164"/>
                </a:lnTo>
                <a:lnTo>
                  <a:pt x="181990" y="74150"/>
                </a:lnTo>
                <a:lnTo>
                  <a:pt x="153924" y="98915"/>
                </a:lnTo>
                <a:lnTo>
                  <a:pt x="349537" y="98915"/>
                </a:lnTo>
                <a:lnTo>
                  <a:pt x="336467" y="83111"/>
                </a:lnTo>
                <a:lnTo>
                  <a:pt x="300707" y="57645"/>
                </a:lnTo>
                <a:lnTo>
                  <a:pt x="263045" y="47663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24" y="413099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753" y="0"/>
                </a:moveTo>
                <a:lnTo>
                  <a:pt x="118000" y="6508"/>
                </a:lnTo>
                <a:lnTo>
                  <a:pt x="67248" y="36591"/>
                </a:lnTo>
                <a:lnTo>
                  <a:pt x="26306" y="88296"/>
                </a:lnTo>
                <a:lnTo>
                  <a:pt x="2605" y="149256"/>
                </a:lnTo>
                <a:lnTo>
                  <a:pt x="0" y="178450"/>
                </a:lnTo>
                <a:lnTo>
                  <a:pt x="3573" y="206787"/>
                </a:lnTo>
                <a:lnTo>
                  <a:pt x="25640" y="255635"/>
                </a:lnTo>
                <a:lnTo>
                  <a:pt x="65422" y="290480"/>
                </a:lnTo>
                <a:lnTo>
                  <a:pt x="111349" y="311149"/>
                </a:lnTo>
                <a:lnTo>
                  <a:pt x="152036" y="317150"/>
                </a:lnTo>
                <a:lnTo>
                  <a:pt x="155084" y="316007"/>
                </a:lnTo>
                <a:lnTo>
                  <a:pt x="173430" y="279628"/>
                </a:lnTo>
                <a:lnTo>
                  <a:pt x="184358" y="242125"/>
                </a:lnTo>
                <a:lnTo>
                  <a:pt x="183882" y="235053"/>
                </a:lnTo>
                <a:lnTo>
                  <a:pt x="181119" y="231171"/>
                </a:lnTo>
                <a:lnTo>
                  <a:pt x="169618" y="230413"/>
                </a:lnTo>
                <a:lnTo>
                  <a:pt x="157783" y="227774"/>
                </a:lnTo>
                <a:lnTo>
                  <a:pt x="145615" y="223277"/>
                </a:lnTo>
                <a:lnTo>
                  <a:pt x="133113" y="216947"/>
                </a:lnTo>
                <a:lnTo>
                  <a:pt x="117822" y="203874"/>
                </a:lnTo>
                <a:lnTo>
                  <a:pt x="111174" y="187134"/>
                </a:lnTo>
                <a:lnTo>
                  <a:pt x="113147" y="166727"/>
                </a:lnTo>
                <a:lnTo>
                  <a:pt x="131907" y="129694"/>
                </a:lnTo>
                <a:lnTo>
                  <a:pt x="164339" y="103774"/>
                </a:lnTo>
                <a:lnTo>
                  <a:pt x="171721" y="102774"/>
                </a:lnTo>
                <a:lnTo>
                  <a:pt x="178627" y="103584"/>
                </a:lnTo>
                <a:lnTo>
                  <a:pt x="206265" y="145827"/>
                </a:lnTo>
                <a:lnTo>
                  <a:pt x="207789" y="152304"/>
                </a:lnTo>
                <a:lnTo>
                  <a:pt x="209821" y="156241"/>
                </a:lnTo>
                <a:lnTo>
                  <a:pt x="217187" y="160305"/>
                </a:lnTo>
                <a:lnTo>
                  <a:pt x="218838" y="160813"/>
                </a:lnTo>
                <a:lnTo>
                  <a:pt x="228649" y="160549"/>
                </a:lnTo>
                <a:lnTo>
                  <a:pt x="266082" y="135921"/>
                </a:lnTo>
                <a:lnTo>
                  <a:pt x="290720" y="103028"/>
                </a:lnTo>
                <a:lnTo>
                  <a:pt x="292371" y="96424"/>
                </a:lnTo>
                <a:lnTo>
                  <a:pt x="291482" y="90709"/>
                </a:lnTo>
                <a:lnTo>
                  <a:pt x="272877" y="53149"/>
                </a:lnTo>
                <a:lnTo>
                  <a:pt x="229506" y="19208"/>
                </a:lnTo>
                <a:lnTo>
                  <a:pt x="201618" y="6401"/>
                </a:lnTo>
                <a:lnTo>
                  <a:pt x="17375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48016" y="509016"/>
            <a:ext cx="128015" cy="129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38015" y="1908048"/>
            <a:ext cx="128016" cy="129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66032" y="4126991"/>
            <a:ext cx="129539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42744" y="859536"/>
            <a:ext cx="129539" cy="128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94192" y="1107947"/>
            <a:ext cx="128015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207889" y="2635123"/>
            <a:ext cx="305816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8960">
              <a:lnSpc>
                <a:spcPts val="2135"/>
              </a:lnSpc>
              <a:spcBef>
                <a:spcPts val="100"/>
              </a:spcBef>
            </a:pPr>
            <a:r>
              <a:rPr dirty="0" sz="1800" spc="-110">
                <a:solidFill>
                  <a:srgbClr val="DD6F2C"/>
                </a:solidFill>
                <a:latin typeface="Arial"/>
                <a:cs typeface="Arial"/>
              </a:rPr>
              <a:t>Sub </a:t>
            </a:r>
            <a:r>
              <a:rPr dirty="0" sz="1800" spc="-25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r>
              <a:rPr dirty="0" sz="1800" spc="-26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DD6F2C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655"/>
              </a:lnSpc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To</a:t>
            </a:r>
            <a:r>
              <a:rPr dirty="0" sz="1400" spc="-3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identify</a:t>
            </a:r>
            <a:r>
              <a:rPr dirty="0" sz="1400" spc="-6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</a:t>
            </a:r>
            <a:r>
              <a:rPr dirty="0" sz="1400" spc="-2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proper</a:t>
            </a:r>
            <a:r>
              <a:rPr dirty="0" sz="1400" spc="-4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language</a:t>
            </a:r>
            <a:r>
              <a:rPr dirty="0" sz="1400" spc="-6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model</a:t>
            </a:r>
            <a:r>
              <a:rPr dirty="0" sz="1400" spc="-3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to</a:t>
            </a:r>
            <a:endParaRPr sz="1400">
              <a:latin typeface="Lato Light"/>
              <a:cs typeface="Lato Light"/>
            </a:endParaRPr>
          </a:p>
          <a:p>
            <a:pPr algn="ctr" marL="635">
              <a:lnSpc>
                <a:spcPct val="100000"/>
              </a:lnSpc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generate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descriptive</a:t>
            </a:r>
            <a:r>
              <a:rPr dirty="0" sz="1400" spc="-18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explanation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15865" y="1389265"/>
            <a:ext cx="3163570" cy="972819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algn="ctr" marR="32384">
              <a:lnSpc>
                <a:spcPct val="100000"/>
              </a:lnSpc>
              <a:spcBef>
                <a:spcPts val="1185"/>
              </a:spcBef>
            </a:pPr>
            <a:r>
              <a:rPr dirty="0" sz="1800" spc="-110">
                <a:solidFill>
                  <a:srgbClr val="DD6F2C"/>
                </a:solidFill>
                <a:latin typeface="Arial"/>
                <a:cs typeface="Arial"/>
              </a:rPr>
              <a:t>Sub </a:t>
            </a:r>
            <a:r>
              <a:rPr dirty="0" sz="1800" spc="-25">
                <a:solidFill>
                  <a:srgbClr val="DD6F2C"/>
                </a:solidFill>
                <a:latin typeface="Arial"/>
                <a:cs typeface="Arial"/>
              </a:rPr>
              <a:t>Objective</a:t>
            </a:r>
            <a:r>
              <a:rPr dirty="0" sz="1800" spc="-260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-65">
                <a:solidFill>
                  <a:srgbClr val="DD6F2C"/>
                </a:solidFill>
                <a:latin typeface="Arial"/>
                <a:cs typeface="Arial"/>
              </a:rPr>
              <a:t>01</a:t>
            </a:r>
            <a:endParaRPr sz="18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850"/>
              </a:spcBef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To identify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a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proper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image</a:t>
            </a:r>
            <a:r>
              <a:rPr dirty="0" sz="1400" spc="-16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identification  model to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extract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image</a:t>
            </a:r>
            <a:r>
              <a:rPr dirty="0" sz="1400" spc="-18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features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955" y="4744211"/>
            <a:ext cx="1923288" cy="3928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5437008" y="0"/>
                  </a:moveTo>
                  <a:lnTo>
                    <a:pt x="0" y="0"/>
                  </a:lnTo>
                  <a:lnTo>
                    <a:pt x="0" y="4577951"/>
                  </a:lnTo>
                  <a:lnTo>
                    <a:pt x="35667" y="4606465"/>
                  </a:lnTo>
                  <a:lnTo>
                    <a:pt x="74395" y="4636833"/>
                  </a:lnTo>
                  <a:lnTo>
                    <a:pt x="113393" y="4666826"/>
                  </a:lnTo>
                  <a:lnTo>
                    <a:pt x="152658" y="4696446"/>
                  </a:lnTo>
                  <a:lnTo>
                    <a:pt x="192185" y="4725692"/>
                  </a:lnTo>
                  <a:lnTo>
                    <a:pt x="231971" y="4754565"/>
                  </a:lnTo>
                  <a:lnTo>
                    <a:pt x="272014" y="4783066"/>
                  </a:lnTo>
                  <a:lnTo>
                    <a:pt x="312311" y="4811195"/>
                  </a:lnTo>
                  <a:lnTo>
                    <a:pt x="352857" y="4838952"/>
                  </a:lnTo>
                  <a:lnTo>
                    <a:pt x="393649" y="4866339"/>
                  </a:lnTo>
                  <a:lnTo>
                    <a:pt x="434685" y="4893354"/>
                  </a:lnTo>
                  <a:lnTo>
                    <a:pt x="475960" y="4919999"/>
                  </a:lnTo>
                  <a:lnTo>
                    <a:pt x="517473" y="4946275"/>
                  </a:lnTo>
                  <a:lnTo>
                    <a:pt x="559218" y="4972181"/>
                  </a:lnTo>
                  <a:lnTo>
                    <a:pt x="601194" y="4997718"/>
                  </a:lnTo>
                  <a:lnTo>
                    <a:pt x="643397" y="5022887"/>
                  </a:lnTo>
                  <a:lnTo>
                    <a:pt x="685823" y="5047688"/>
                  </a:lnTo>
                  <a:lnTo>
                    <a:pt x="728469" y="5072122"/>
                  </a:lnTo>
                  <a:lnTo>
                    <a:pt x="771332" y="5096188"/>
                  </a:lnTo>
                  <a:lnTo>
                    <a:pt x="814409" y="5119888"/>
                  </a:lnTo>
                  <a:lnTo>
                    <a:pt x="858221" y="5143498"/>
                  </a:lnTo>
                  <a:lnTo>
                    <a:pt x="7297039" y="5143498"/>
                  </a:lnTo>
                  <a:lnTo>
                    <a:pt x="7353276" y="5115693"/>
                  </a:lnTo>
                  <a:lnTo>
                    <a:pt x="7441431" y="5070761"/>
                  </a:lnTo>
                  <a:lnTo>
                    <a:pt x="7528898" y="5024586"/>
                  </a:lnTo>
                  <a:lnTo>
                    <a:pt x="7615655" y="4977169"/>
                  </a:lnTo>
                  <a:lnTo>
                    <a:pt x="7701680" y="4928512"/>
                  </a:lnTo>
                  <a:lnTo>
                    <a:pt x="7786952" y="4878614"/>
                  </a:lnTo>
                  <a:lnTo>
                    <a:pt x="7829298" y="4853201"/>
                  </a:lnTo>
                  <a:lnTo>
                    <a:pt x="7871448" y="4827479"/>
                  </a:lnTo>
                  <a:lnTo>
                    <a:pt x="7913398" y="4801447"/>
                  </a:lnTo>
                  <a:lnTo>
                    <a:pt x="7955146" y="4775105"/>
                  </a:lnTo>
                  <a:lnTo>
                    <a:pt x="7996689" y="4748455"/>
                  </a:lnTo>
                  <a:lnTo>
                    <a:pt x="8038025" y="4721495"/>
                  </a:lnTo>
                  <a:lnTo>
                    <a:pt x="8079149" y="4694227"/>
                  </a:lnTo>
                  <a:lnTo>
                    <a:pt x="8120061" y="4666649"/>
                  </a:lnTo>
                  <a:lnTo>
                    <a:pt x="8160757" y="4638763"/>
                  </a:lnTo>
                  <a:lnTo>
                    <a:pt x="8201234" y="4610569"/>
                  </a:lnTo>
                  <a:lnTo>
                    <a:pt x="8241490" y="4582066"/>
                  </a:lnTo>
                  <a:lnTo>
                    <a:pt x="8281521" y="4553254"/>
                  </a:lnTo>
                  <a:lnTo>
                    <a:pt x="8321326" y="4524135"/>
                  </a:lnTo>
                  <a:lnTo>
                    <a:pt x="8360901" y="4494707"/>
                  </a:lnTo>
                  <a:lnTo>
                    <a:pt x="8400243" y="4464972"/>
                  </a:lnTo>
                  <a:lnTo>
                    <a:pt x="8439351" y="4434929"/>
                  </a:lnTo>
                  <a:lnTo>
                    <a:pt x="8478220" y="4404578"/>
                  </a:lnTo>
                  <a:lnTo>
                    <a:pt x="8516849" y="4373919"/>
                  </a:lnTo>
                  <a:lnTo>
                    <a:pt x="8555234" y="4342953"/>
                  </a:lnTo>
                  <a:lnTo>
                    <a:pt x="8593373" y="4311680"/>
                  </a:lnTo>
                  <a:lnTo>
                    <a:pt x="8631263" y="4280099"/>
                  </a:lnTo>
                  <a:lnTo>
                    <a:pt x="8668902" y="4248212"/>
                  </a:lnTo>
                  <a:lnTo>
                    <a:pt x="8706286" y="4216017"/>
                  </a:lnTo>
                  <a:lnTo>
                    <a:pt x="8743413" y="4183516"/>
                  </a:lnTo>
                  <a:lnTo>
                    <a:pt x="8780280" y="4150708"/>
                  </a:lnTo>
                  <a:lnTo>
                    <a:pt x="8816884" y="4117593"/>
                  </a:lnTo>
                  <a:lnTo>
                    <a:pt x="8853223" y="4084172"/>
                  </a:lnTo>
                  <a:lnTo>
                    <a:pt x="8889294" y="4050445"/>
                  </a:lnTo>
                  <a:lnTo>
                    <a:pt x="8925094" y="4016411"/>
                  </a:lnTo>
                  <a:lnTo>
                    <a:pt x="8960620" y="3982072"/>
                  </a:lnTo>
                  <a:lnTo>
                    <a:pt x="8995869" y="3947426"/>
                  </a:lnTo>
                  <a:lnTo>
                    <a:pt x="9030840" y="3912475"/>
                  </a:lnTo>
                  <a:lnTo>
                    <a:pt x="9065529" y="3877218"/>
                  </a:lnTo>
                  <a:lnTo>
                    <a:pt x="9099933" y="3841655"/>
                  </a:lnTo>
                  <a:lnTo>
                    <a:pt x="9134049" y="3805787"/>
                  </a:lnTo>
                  <a:lnTo>
                    <a:pt x="9143999" y="3795147"/>
                  </a:lnTo>
                  <a:lnTo>
                    <a:pt x="9143999" y="839088"/>
                  </a:lnTo>
                  <a:lnTo>
                    <a:pt x="7143877" y="839088"/>
                  </a:lnTo>
                  <a:lnTo>
                    <a:pt x="7096465" y="838380"/>
                  </a:lnTo>
                  <a:lnTo>
                    <a:pt x="7049117" y="836272"/>
                  </a:lnTo>
                  <a:lnTo>
                    <a:pt x="7001845" y="832791"/>
                  </a:lnTo>
                  <a:lnTo>
                    <a:pt x="6954661" y="827964"/>
                  </a:lnTo>
                  <a:lnTo>
                    <a:pt x="6907577" y="821818"/>
                  </a:lnTo>
                  <a:lnTo>
                    <a:pt x="6860607" y="814378"/>
                  </a:lnTo>
                  <a:lnTo>
                    <a:pt x="6813762" y="805673"/>
                  </a:lnTo>
                  <a:lnTo>
                    <a:pt x="6767055" y="795729"/>
                  </a:lnTo>
                  <a:lnTo>
                    <a:pt x="6720498" y="784572"/>
                  </a:lnTo>
                  <a:lnTo>
                    <a:pt x="6674104" y="772229"/>
                  </a:lnTo>
                  <a:lnTo>
                    <a:pt x="6627886" y="758727"/>
                  </a:lnTo>
                  <a:lnTo>
                    <a:pt x="6581855" y="744092"/>
                  </a:lnTo>
                  <a:lnTo>
                    <a:pt x="6536025" y="728351"/>
                  </a:lnTo>
                  <a:lnTo>
                    <a:pt x="6490407" y="711532"/>
                  </a:lnTo>
                  <a:lnTo>
                    <a:pt x="6445014" y="693659"/>
                  </a:lnTo>
                  <a:lnTo>
                    <a:pt x="6399859" y="674761"/>
                  </a:lnTo>
                  <a:lnTo>
                    <a:pt x="6354954" y="654864"/>
                  </a:lnTo>
                  <a:lnTo>
                    <a:pt x="6310311" y="633995"/>
                  </a:lnTo>
                  <a:lnTo>
                    <a:pt x="6265944" y="612179"/>
                  </a:lnTo>
                  <a:lnTo>
                    <a:pt x="6221863" y="589445"/>
                  </a:lnTo>
                  <a:lnTo>
                    <a:pt x="6178083" y="565819"/>
                  </a:lnTo>
                  <a:lnTo>
                    <a:pt x="6134615" y="541326"/>
                  </a:lnTo>
                  <a:lnTo>
                    <a:pt x="6091471" y="515995"/>
                  </a:lnTo>
                  <a:lnTo>
                    <a:pt x="6048665" y="489852"/>
                  </a:lnTo>
                  <a:lnTo>
                    <a:pt x="6006208" y="462923"/>
                  </a:lnTo>
                  <a:lnTo>
                    <a:pt x="5964114" y="435235"/>
                  </a:lnTo>
                  <a:lnTo>
                    <a:pt x="5922394" y="406815"/>
                  </a:lnTo>
                  <a:lnTo>
                    <a:pt x="5881060" y="377690"/>
                  </a:lnTo>
                  <a:lnTo>
                    <a:pt x="5840127" y="347885"/>
                  </a:lnTo>
                  <a:lnTo>
                    <a:pt x="5799605" y="317429"/>
                  </a:lnTo>
                  <a:lnTo>
                    <a:pt x="5759508" y="286347"/>
                  </a:lnTo>
                  <a:lnTo>
                    <a:pt x="5719847" y="254667"/>
                  </a:lnTo>
                  <a:lnTo>
                    <a:pt x="5680636" y="222414"/>
                  </a:lnTo>
                  <a:lnTo>
                    <a:pt x="5641886" y="189616"/>
                  </a:lnTo>
                  <a:lnTo>
                    <a:pt x="5603610" y="156300"/>
                  </a:lnTo>
                  <a:lnTo>
                    <a:pt x="5565821" y="122492"/>
                  </a:lnTo>
                  <a:lnTo>
                    <a:pt x="5528531" y="88218"/>
                  </a:lnTo>
                  <a:lnTo>
                    <a:pt x="5491753" y="53506"/>
                  </a:lnTo>
                  <a:lnTo>
                    <a:pt x="5455498" y="18382"/>
                  </a:lnTo>
                  <a:lnTo>
                    <a:pt x="5437008" y="0"/>
                  </a:lnTo>
                  <a:close/>
                </a:path>
                <a:path w="9144000" h="5143500">
                  <a:moveTo>
                    <a:pt x="9143999" y="0"/>
                  </a:moveTo>
                  <a:lnTo>
                    <a:pt x="8491466" y="0"/>
                  </a:lnTo>
                  <a:lnTo>
                    <a:pt x="8482534" y="21169"/>
                  </a:lnTo>
                  <a:lnTo>
                    <a:pt x="8466398" y="56900"/>
                  </a:lnTo>
                  <a:lnTo>
                    <a:pt x="8449360" y="92146"/>
                  </a:lnTo>
                  <a:lnTo>
                    <a:pt x="8431381" y="126891"/>
                  </a:lnTo>
                  <a:lnTo>
                    <a:pt x="8412423" y="161115"/>
                  </a:lnTo>
                  <a:lnTo>
                    <a:pt x="8392446" y="194803"/>
                  </a:lnTo>
                  <a:lnTo>
                    <a:pt x="8371413" y="227935"/>
                  </a:lnTo>
                  <a:lnTo>
                    <a:pt x="8349283" y="260494"/>
                  </a:lnTo>
                  <a:lnTo>
                    <a:pt x="8326019" y="292463"/>
                  </a:lnTo>
                  <a:lnTo>
                    <a:pt x="8301581" y="323823"/>
                  </a:lnTo>
                  <a:lnTo>
                    <a:pt x="8275931" y="354558"/>
                  </a:lnTo>
                  <a:lnTo>
                    <a:pt x="8249030" y="384648"/>
                  </a:lnTo>
                  <a:lnTo>
                    <a:pt x="8220839" y="414078"/>
                  </a:lnTo>
                  <a:lnTo>
                    <a:pt x="8191319" y="442828"/>
                  </a:lnTo>
                  <a:lnTo>
                    <a:pt x="8160432" y="470881"/>
                  </a:lnTo>
                  <a:lnTo>
                    <a:pt x="8128139" y="498220"/>
                  </a:lnTo>
                  <a:lnTo>
                    <a:pt x="8094401" y="524826"/>
                  </a:lnTo>
                  <a:lnTo>
                    <a:pt x="8059179" y="550683"/>
                  </a:lnTo>
                  <a:lnTo>
                    <a:pt x="8022435" y="575772"/>
                  </a:lnTo>
                  <a:lnTo>
                    <a:pt x="7984129" y="600075"/>
                  </a:lnTo>
                  <a:lnTo>
                    <a:pt x="7944224" y="623576"/>
                  </a:lnTo>
                  <a:lnTo>
                    <a:pt x="7902679" y="646255"/>
                  </a:lnTo>
                  <a:lnTo>
                    <a:pt x="7859457" y="668096"/>
                  </a:lnTo>
                  <a:lnTo>
                    <a:pt x="7814519" y="689081"/>
                  </a:lnTo>
                  <a:lnTo>
                    <a:pt x="7767825" y="709192"/>
                  </a:lnTo>
                  <a:lnTo>
                    <a:pt x="7719337" y="728411"/>
                  </a:lnTo>
                  <a:lnTo>
                    <a:pt x="7669017" y="746721"/>
                  </a:lnTo>
                  <a:lnTo>
                    <a:pt x="7616825" y="764104"/>
                  </a:lnTo>
                  <a:lnTo>
                    <a:pt x="7562723" y="780541"/>
                  </a:lnTo>
                  <a:lnTo>
                    <a:pt x="7510408" y="794543"/>
                  </a:lnTo>
                  <a:lnTo>
                    <a:pt x="7458059" y="806567"/>
                  </a:lnTo>
                  <a:lnTo>
                    <a:pt x="7405685" y="816646"/>
                  </a:lnTo>
                  <a:lnTo>
                    <a:pt x="7353300" y="824817"/>
                  </a:lnTo>
                  <a:lnTo>
                    <a:pt x="7300914" y="831112"/>
                  </a:lnTo>
                  <a:lnTo>
                    <a:pt x="7248540" y="835566"/>
                  </a:lnTo>
                  <a:lnTo>
                    <a:pt x="7196191" y="838214"/>
                  </a:lnTo>
                  <a:lnTo>
                    <a:pt x="7143877" y="839088"/>
                  </a:lnTo>
                  <a:lnTo>
                    <a:pt x="9143999" y="839088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394192" y="1138427"/>
              <a:ext cx="128015" cy="128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1791" y="463295"/>
              <a:ext cx="128015" cy="1280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61103" y="4384547"/>
              <a:ext cx="129540" cy="129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40579" y="591312"/>
              <a:ext cx="129540" cy="129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0587" y="1140094"/>
              <a:ext cx="239110" cy="2460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23209" y="341409"/>
              <a:ext cx="248285" cy="343535"/>
            </a:xfrm>
            <a:custGeom>
              <a:avLst/>
              <a:gdLst/>
              <a:ahLst/>
              <a:cxnLst/>
              <a:rect l="l" t="t" r="r" b="b"/>
              <a:pathLst>
                <a:path w="248285" h="343534">
                  <a:moveTo>
                    <a:pt x="152407" y="0"/>
                  </a:moveTo>
                  <a:lnTo>
                    <a:pt x="149098" y="855"/>
                  </a:lnTo>
                  <a:lnTo>
                    <a:pt x="0" y="260062"/>
                  </a:lnTo>
                  <a:lnTo>
                    <a:pt x="11189" y="278735"/>
                  </a:lnTo>
                  <a:lnTo>
                    <a:pt x="44094" y="311604"/>
                  </a:lnTo>
                  <a:lnTo>
                    <a:pt x="88983" y="336802"/>
                  </a:lnTo>
                  <a:lnTo>
                    <a:pt x="133473" y="343279"/>
                  </a:lnTo>
                  <a:lnTo>
                    <a:pt x="154812" y="338802"/>
                  </a:lnTo>
                  <a:lnTo>
                    <a:pt x="194040" y="315085"/>
                  </a:lnTo>
                  <a:lnTo>
                    <a:pt x="227456" y="271746"/>
                  </a:lnTo>
                  <a:lnTo>
                    <a:pt x="228793" y="268571"/>
                  </a:lnTo>
                  <a:lnTo>
                    <a:pt x="112902" y="268571"/>
                  </a:lnTo>
                  <a:lnTo>
                    <a:pt x="107823" y="267809"/>
                  </a:lnTo>
                  <a:lnTo>
                    <a:pt x="103646" y="265332"/>
                  </a:lnTo>
                  <a:lnTo>
                    <a:pt x="99694" y="263110"/>
                  </a:lnTo>
                  <a:lnTo>
                    <a:pt x="96138" y="260062"/>
                  </a:lnTo>
                  <a:lnTo>
                    <a:pt x="93471" y="256252"/>
                  </a:lnTo>
                  <a:lnTo>
                    <a:pt x="136905" y="180560"/>
                  </a:lnTo>
                  <a:lnTo>
                    <a:pt x="142875" y="180179"/>
                  </a:lnTo>
                  <a:lnTo>
                    <a:pt x="244077" y="180179"/>
                  </a:lnTo>
                  <a:lnTo>
                    <a:pt x="232136" y="155249"/>
                  </a:lnTo>
                  <a:lnTo>
                    <a:pt x="199136" y="128363"/>
                  </a:lnTo>
                  <a:lnTo>
                    <a:pt x="173227" y="117568"/>
                  </a:lnTo>
                  <a:lnTo>
                    <a:pt x="217424" y="40733"/>
                  </a:lnTo>
                  <a:lnTo>
                    <a:pt x="186054" y="15841"/>
                  </a:lnTo>
                  <a:lnTo>
                    <a:pt x="159670" y="2204"/>
                  </a:lnTo>
                  <a:lnTo>
                    <a:pt x="152407" y="0"/>
                  </a:lnTo>
                  <a:close/>
                </a:path>
                <a:path w="248285" h="343534">
                  <a:moveTo>
                    <a:pt x="244077" y="180179"/>
                  </a:moveTo>
                  <a:lnTo>
                    <a:pt x="142875" y="180179"/>
                  </a:lnTo>
                  <a:lnTo>
                    <a:pt x="148081" y="181195"/>
                  </a:lnTo>
                  <a:lnTo>
                    <a:pt x="152526" y="183735"/>
                  </a:lnTo>
                  <a:lnTo>
                    <a:pt x="160793" y="191877"/>
                  </a:lnTo>
                  <a:lnTo>
                    <a:pt x="163322" y="203531"/>
                  </a:lnTo>
                  <a:lnTo>
                    <a:pt x="160135" y="218686"/>
                  </a:lnTo>
                  <a:lnTo>
                    <a:pt x="134889" y="259427"/>
                  </a:lnTo>
                  <a:lnTo>
                    <a:pt x="112902" y="268571"/>
                  </a:lnTo>
                  <a:lnTo>
                    <a:pt x="228793" y="268571"/>
                  </a:lnTo>
                  <a:lnTo>
                    <a:pt x="246320" y="226929"/>
                  </a:lnTo>
                  <a:lnTo>
                    <a:pt x="247872" y="188100"/>
                  </a:lnTo>
                  <a:lnTo>
                    <a:pt x="244077" y="180179"/>
                  </a:lnTo>
                  <a:close/>
                </a:path>
              </a:pathLst>
            </a:custGeom>
            <a:solidFill>
              <a:srgbClr val="6D7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2700" y="4123902"/>
              <a:ext cx="219311" cy="2378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929628" y="397763"/>
              <a:ext cx="129540" cy="1295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32276" y="3232404"/>
              <a:ext cx="1427226" cy="137083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47515" y="1900427"/>
              <a:ext cx="1399032" cy="13426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90827" y="1427988"/>
              <a:ext cx="1925320" cy="969644"/>
            </a:xfrm>
            <a:custGeom>
              <a:avLst/>
              <a:gdLst/>
              <a:ahLst/>
              <a:cxnLst/>
              <a:rect l="l" t="t" r="r" b="b"/>
              <a:pathLst>
                <a:path w="1925320" h="969644">
                  <a:moveTo>
                    <a:pt x="1615186" y="0"/>
                  </a:moveTo>
                  <a:lnTo>
                    <a:pt x="309625" y="0"/>
                  </a:lnTo>
                  <a:lnTo>
                    <a:pt x="273528" y="3259"/>
                  </a:lnTo>
                  <a:lnTo>
                    <a:pt x="205225" y="28246"/>
                  </a:lnTo>
                  <a:lnTo>
                    <a:pt x="143665" y="75436"/>
                  </a:lnTo>
                  <a:lnTo>
                    <a:pt x="115995" y="106448"/>
                  </a:lnTo>
                  <a:lnTo>
                    <a:pt x="90709" y="141922"/>
                  </a:lnTo>
                  <a:lnTo>
                    <a:pt x="68040" y="181493"/>
                  </a:lnTo>
                  <a:lnTo>
                    <a:pt x="48219" y="224799"/>
                  </a:lnTo>
                  <a:lnTo>
                    <a:pt x="31481" y="271476"/>
                  </a:lnTo>
                  <a:lnTo>
                    <a:pt x="18057" y="321161"/>
                  </a:lnTo>
                  <a:lnTo>
                    <a:pt x="8180" y="373491"/>
                  </a:lnTo>
                  <a:lnTo>
                    <a:pt x="2083" y="428102"/>
                  </a:lnTo>
                  <a:lnTo>
                    <a:pt x="0" y="484631"/>
                  </a:lnTo>
                  <a:lnTo>
                    <a:pt x="2083" y="541161"/>
                  </a:lnTo>
                  <a:lnTo>
                    <a:pt x="8180" y="595772"/>
                  </a:lnTo>
                  <a:lnTo>
                    <a:pt x="18057" y="648102"/>
                  </a:lnTo>
                  <a:lnTo>
                    <a:pt x="31481" y="697787"/>
                  </a:lnTo>
                  <a:lnTo>
                    <a:pt x="48219" y="744464"/>
                  </a:lnTo>
                  <a:lnTo>
                    <a:pt x="68040" y="787770"/>
                  </a:lnTo>
                  <a:lnTo>
                    <a:pt x="90709" y="827341"/>
                  </a:lnTo>
                  <a:lnTo>
                    <a:pt x="115995" y="862815"/>
                  </a:lnTo>
                  <a:lnTo>
                    <a:pt x="143665" y="893827"/>
                  </a:lnTo>
                  <a:lnTo>
                    <a:pt x="173486" y="920016"/>
                  </a:lnTo>
                  <a:lnTo>
                    <a:pt x="238650" y="956467"/>
                  </a:lnTo>
                  <a:lnTo>
                    <a:pt x="309625" y="969263"/>
                  </a:lnTo>
                  <a:lnTo>
                    <a:pt x="1615186" y="969263"/>
                  </a:lnTo>
                  <a:lnTo>
                    <a:pt x="1686161" y="956467"/>
                  </a:lnTo>
                  <a:lnTo>
                    <a:pt x="1751325" y="920016"/>
                  </a:lnTo>
                  <a:lnTo>
                    <a:pt x="1781146" y="893827"/>
                  </a:lnTo>
                  <a:lnTo>
                    <a:pt x="1808816" y="862815"/>
                  </a:lnTo>
                  <a:lnTo>
                    <a:pt x="1834102" y="827341"/>
                  </a:lnTo>
                  <a:lnTo>
                    <a:pt x="1856771" y="787770"/>
                  </a:lnTo>
                  <a:lnTo>
                    <a:pt x="1876592" y="744464"/>
                  </a:lnTo>
                  <a:lnTo>
                    <a:pt x="1893330" y="697787"/>
                  </a:lnTo>
                  <a:lnTo>
                    <a:pt x="1906754" y="648102"/>
                  </a:lnTo>
                  <a:lnTo>
                    <a:pt x="1916631" y="595772"/>
                  </a:lnTo>
                  <a:lnTo>
                    <a:pt x="1922728" y="541161"/>
                  </a:lnTo>
                  <a:lnTo>
                    <a:pt x="1924812" y="484631"/>
                  </a:lnTo>
                  <a:lnTo>
                    <a:pt x="1922728" y="428102"/>
                  </a:lnTo>
                  <a:lnTo>
                    <a:pt x="1916631" y="373491"/>
                  </a:lnTo>
                  <a:lnTo>
                    <a:pt x="1906754" y="321161"/>
                  </a:lnTo>
                  <a:lnTo>
                    <a:pt x="1893330" y="271476"/>
                  </a:lnTo>
                  <a:lnTo>
                    <a:pt x="1876592" y="224799"/>
                  </a:lnTo>
                  <a:lnTo>
                    <a:pt x="1856771" y="181493"/>
                  </a:lnTo>
                  <a:lnTo>
                    <a:pt x="1834102" y="141922"/>
                  </a:lnTo>
                  <a:lnTo>
                    <a:pt x="1808816" y="106448"/>
                  </a:lnTo>
                  <a:lnTo>
                    <a:pt x="1781146" y="75436"/>
                  </a:lnTo>
                  <a:lnTo>
                    <a:pt x="1751325" y="49247"/>
                  </a:lnTo>
                  <a:lnTo>
                    <a:pt x="1686161" y="12796"/>
                  </a:lnTo>
                  <a:lnTo>
                    <a:pt x="1615186" y="0"/>
                  </a:lnTo>
                  <a:close/>
                </a:path>
              </a:pathLst>
            </a:custGeom>
            <a:solidFill>
              <a:srgbClr val="B1BE6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473453" y="1577416"/>
            <a:ext cx="1560830" cy="667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20" b="0">
                <a:solidFill>
                  <a:srgbClr val="E6EEB5"/>
                </a:solidFill>
                <a:latin typeface="Lato Light"/>
                <a:cs typeface="Lato Light"/>
              </a:rPr>
              <a:t>Lack </a:t>
            </a:r>
            <a:r>
              <a:rPr dirty="0" sz="1400" spc="10" b="0">
                <a:solidFill>
                  <a:srgbClr val="E6EEB5"/>
                </a:solidFill>
                <a:latin typeface="Lato Light"/>
                <a:cs typeface="Lato Light"/>
              </a:rPr>
              <a:t>of resources  </a:t>
            </a: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available in  </a:t>
            </a:r>
            <a:r>
              <a:rPr dirty="0" sz="1400" spc="10" b="0">
                <a:solidFill>
                  <a:srgbClr val="E6EEB5"/>
                </a:solidFill>
                <a:latin typeface="Lato Light"/>
                <a:cs typeface="Lato Light"/>
              </a:rPr>
              <a:t>accessible</a:t>
            </a:r>
            <a:r>
              <a:rPr dirty="0" sz="1400" spc="-90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mediums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82640" y="1528572"/>
            <a:ext cx="1923414" cy="885825"/>
          </a:xfrm>
          <a:custGeom>
            <a:avLst/>
            <a:gdLst/>
            <a:ahLst/>
            <a:cxnLst/>
            <a:rect l="l" t="t" r="r" b="b"/>
            <a:pathLst>
              <a:path w="1923415" h="885825">
                <a:moveTo>
                  <a:pt x="1613915" y="0"/>
                </a:moveTo>
                <a:lnTo>
                  <a:pt x="309372" y="0"/>
                </a:lnTo>
                <a:lnTo>
                  <a:pt x="270574" y="3449"/>
                </a:lnTo>
                <a:lnTo>
                  <a:pt x="233211" y="13523"/>
                </a:lnTo>
                <a:lnTo>
                  <a:pt x="197575" y="29804"/>
                </a:lnTo>
                <a:lnTo>
                  <a:pt x="163955" y="51878"/>
                </a:lnTo>
                <a:lnTo>
                  <a:pt x="132641" y="79330"/>
                </a:lnTo>
                <a:lnTo>
                  <a:pt x="103924" y="111744"/>
                </a:lnTo>
                <a:lnTo>
                  <a:pt x="78094" y="148706"/>
                </a:lnTo>
                <a:lnTo>
                  <a:pt x="55441" y="189800"/>
                </a:lnTo>
                <a:lnTo>
                  <a:pt x="36256" y="234611"/>
                </a:lnTo>
                <a:lnTo>
                  <a:pt x="20829" y="282723"/>
                </a:lnTo>
                <a:lnTo>
                  <a:pt x="9451" y="333723"/>
                </a:lnTo>
                <a:lnTo>
                  <a:pt x="2411" y="387194"/>
                </a:lnTo>
                <a:lnTo>
                  <a:pt x="0" y="442721"/>
                </a:lnTo>
                <a:lnTo>
                  <a:pt x="2411" y="498249"/>
                </a:lnTo>
                <a:lnTo>
                  <a:pt x="9451" y="551720"/>
                </a:lnTo>
                <a:lnTo>
                  <a:pt x="20829" y="602720"/>
                </a:lnTo>
                <a:lnTo>
                  <a:pt x="36256" y="650832"/>
                </a:lnTo>
                <a:lnTo>
                  <a:pt x="55441" y="695643"/>
                </a:lnTo>
                <a:lnTo>
                  <a:pt x="78094" y="736737"/>
                </a:lnTo>
                <a:lnTo>
                  <a:pt x="103924" y="773699"/>
                </a:lnTo>
                <a:lnTo>
                  <a:pt x="132641" y="806113"/>
                </a:lnTo>
                <a:lnTo>
                  <a:pt x="163955" y="833565"/>
                </a:lnTo>
                <a:lnTo>
                  <a:pt x="197575" y="855639"/>
                </a:lnTo>
                <a:lnTo>
                  <a:pt x="233211" y="871920"/>
                </a:lnTo>
                <a:lnTo>
                  <a:pt x="270574" y="881994"/>
                </a:lnTo>
                <a:lnTo>
                  <a:pt x="309372" y="885444"/>
                </a:lnTo>
                <a:lnTo>
                  <a:pt x="1613915" y="885444"/>
                </a:lnTo>
                <a:lnTo>
                  <a:pt x="1652713" y="881994"/>
                </a:lnTo>
                <a:lnTo>
                  <a:pt x="1690076" y="871920"/>
                </a:lnTo>
                <a:lnTo>
                  <a:pt x="1725712" y="855639"/>
                </a:lnTo>
                <a:lnTo>
                  <a:pt x="1759332" y="833565"/>
                </a:lnTo>
                <a:lnTo>
                  <a:pt x="1790646" y="806113"/>
                </a:lnTo>
                <a:lnTo>
                  <a:pt x="1819363" y="773699"/>
                </a:lnTo>
                <a:lnTo>
                  <a:pt x="1845193" y="736737"/>
                </a:lnTo>
                <a:lnTo>
                  <a:pt x="1867846" y="695643"/>
                </a:lnTo>
                <a:lnTo>
                  <a:pt x="1887031" y="650832"/>
                </a:lnTo>
                <a:lnTo>
                  <a:pt x="1902458" y="602720"/>
                </a:lnTo>
                <a:lnTo>
                  <a:pt x="1913836" y="551720"/>
                </a:lnTo>
                <a:lnTo>
                  <a:pt x="1920876" y="498249"/>
                </a:lnTo>
                <a:lnTo>
                  <a:pt x="1923288" y="442721"/>
                </a:lnTo>
                <a:lnTo>
                  <a:pt x="1920876" y="387194"/>
                </a:lnTo>
                <a:lnTo>
                  <a:pt x="1913836" y="333723"/>
                </a:lnTo>
                <a:lnTo>
                  <a:pt x="1902458" y="282723"/>
                </a:lnTo>
                <a:lnTo>
                  <a:pt x="1887031" y="234611"/>
                </a:lnTo>
                <a:lnTo>
                  <a:pt x="1867846" y="189800"/>
                </a:lnTo>
                <a:lnTo>
                  <a:pt x="1845193" y="148706"/>
                </a:lnTo>
                <a:lnTo>
                  <a:pt x="1819363" y="111744"/>
                </a:lnTo>
                <a:lnTo>
                  <a:pt x="1790646" y="79330"/>
                </a:lnTo>
                <a:lnTo>
                  <a:pt x="1759332" y="51878"/>
                </a:lnTo>
                <a:lnTo>
                  <a:pt x="1725712" y="29804"/>
                </a:lnTo>
                <a:lnTo>
                  <a:pt x="1690076" y="13523"/>
                </a:lnTo>
                <a:lnTo>
                  <a:pt x="1652713" y="3449"/>
                </a:lnTo>
                <a:lnTo>
                  <a:pt x="1613915" y="0"/>
                </a:lnTo>
                <a:close/>
              </a:path>
            </a:pathLst>
          </a:custGeom>
          <a:solidFill>
            <a:srgbClr val="B1BE6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096380" y="1636013"/>
            <a:ext cx="149669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5"/>
              </a:spcBef>
            </a:pP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Table, </a:t>
            </a:r>
            <a:r>
              <a:rPr dirty="0" sz="1400" spc="20" b="0">
                <a:solidFill>
                  <a:srgbClr val="E6EEB5"/>
                </a:solidFill>
                <a:latin typeface="Lato Light"/>
                <a:cs typeface="Lato Light"/>
              </a:rPr>
              <a:t>diagram</a:t>
            </a:r>
            <a:r>
              <a:rPr dirty="0" sz="1400" spc="-170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E6EEB5"/>
                </a:solidFill>
                <a:latin typeface="Lato Light"/>
                <a:cs typeface="Lato Light"/>
              </a:rPr>
              <a:t>and  </a:t>
            </a: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mathematic  interpretation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85388" y="460248"/>
            <a:ext cx="1923414" cy="967740"/>
          </a:xfrm>
          <a:custGeom>
            <a:avLst/>
            <a:gdLst/>
            <a:ahLst/>
            <a:cxnLst/>
            <a:rect l="l" t="t" r="r" b="b"/>
            <a:pathLst>
              <a:path w="1923414" h="967740">
                <a:moveTo>
                  <a:pt x="1613915" y="0"/>
                </a:moveTo>
                <a:lnTo>
                  <a:pt x="309372" y="0"/>
                </a:lnTo>
                <a:lnTo>
                  <a:pt x="273301" y="3255"/>
                </a:lnTo>
                <a:lnTo>
                  <a:pt x="205052" y="28211"/>
                </a:lnTo>
                <a:lnTo>
                  <a:pt x="143541" y="75339"/>
                </a:lnTo>
                <a:lnTo>
                  <a:pt x="115895" y="106308"/>
                </a:lnTo>
                <a:lnTo>
                  <a:pt x="90630" y="141731"/>
                </a:lnTo>
                <a:lnTo>
                  <a:pt x="67980" y="181244"/>
                </a:lnTo>
                <a:lnTo>
                  <a:pt x="48176" y="224484"/>
                </a:lnTo>
                <a:lnTo>
                  <a:pt x="31453" y="271087"/>
                </a:lnTo>
                <a:lnTo>
                  <a:pt x="18040" y="320690"/>
                </a:lnTo>
                <a:lnTo>
                  <a:pt x="8173" y="372931"/>
                </a:lnTo>
                <a:lnTo>
                  <a:pt x="2082" y="427445"/>
                </a:lnTo>
                <a:lnTo>
                  <a:pt x="0" y="483869"/>
                </a:lnTo>
                <a:lnTo>
                  <a:pt x="2082" y="540294"/>
                </a:lnTo>
                <a:lnTo>
                  <a:pt x="8173" y="594808"/>
                </a:lnTo>
                <a:lnTo>
                  <a:pt x="18040" y="647049"/>
                </a:lnTo>
                <a:lnTo>
                  <a:pt x="31453" y="696652"/>
                </a:lnTo>
                <a:lnTo>
                  <a:pt x="48176" y="743255"/>
                </a:lnTo>
                <a:lnTo>
                  <a:pt x="67980" y="786495"/>
                </a:lnTo>
                <a:lnTo>
                  <a:pt x="90630" y="826007"/>
                </a:lnTo>
                <a:lnTo>
                  <a:pt x="115895" y="861431"/>
                </a:lnTo>
                <a:lnTo>
                  <a:pt x="143541" y="892400"/>
                </a:lnTo>
                <a:lnTo>
                  <a:pt x="173338" y="918554"/>
                </a:lnTo>
                <a:lnTo>
                  <a:pt x="238450" y="954959"/>
                </a:lnTo>
                <a:lnTo>
                  <a:pt x="309372" y="967739"/>
                </a:lnTo>
                <a:lnTo>
                  <a:pt x="1613915" y="967739"/>
                </a:lnTo>
                <a:lnTo>
                  <a:pt x="1684837" y="954959"/>
                </a:lnTo>
                <a:lnTo>
                  <a:pt x="1749949" y="918554"/>
                </a:lnTo>
                <a:lnTo>
                  <a:pt x="1779746" y="892400"/>
                </a:lnTo>
                <a:lnTo>
                  <a:pt x="1807392" y="861431"/>
                </a:lnTo>
                <a:lnTo>
                  <a:pt x="1832657" y="826007"/>
                </a:lnTo>
                <a:lnTo>
                  <a:pt x="1855307" y="786495"/>
                </a:lnTo>
                <a:lnTo>
                  <a:pt x="1875111" y="743255"/>
                </a:lnTo>
                <a:lnTo>
                  <a:pt x="1891834" y="696652"/>
                </a:lnTo>
                <a:lnTo>
                  <a:pt x="1905247" y="647049"/>
                </a:lnTo>
                <a:lnTo>
                  <a:pt x="1915114" y="594808"/>
                </a:lnTo>
                <a:lnTo>
                  <a:pt x="1921205" y="540294"/>
                </a:lnTo>
                <a:lnTo>
                  <a:pt x="1923288" y="483869"/>
                </a:lnTo>
                <a:lnTo>
                  <a:pt x="1921205" y="427445"/>
                </a:lnTo>
                <a:lnTo>
                  <a:pt x="1915114" y="372931"/>
                </a:lnTo>
                <a:lnTo>
                  <a:pt x="1905247" y="320690"/>
                </a:lnTo>
                <a:lnTo>
                  <a:pt x="1891834" y="271087"/>
                </a:lnTo>
                <a:lnTo>
                  <a:pt x="1875111" y="224484"/>
                </a:lnTo>
                <a:lnTo>
                  <a:pt x="1855307" y="181244"/>
                </a:lnTo>
                <a:lnTo>
                  <a:pt x="1832657" y="141731"/>
                </a:lnTo>
                <a:lnTo>
                  <a:pt x="1807392" y="106308"/>
                </a:lnTo>
                <a:lnTo>
                  <a:pt x="1779746" y="75339"/>
                </a:lnTo>
                <a:lnTo>
                  <a:pt x="1749949" y="49185"/>
                </a:lnTo>
                <a:lnTo>
                  <a:pt x="1684837" y="12780"/>
                </a:lnTo>
                <a:lnTo>
                  <a:pt x="1613915" y="0"/>
                </a:lnTo>
                <a:close/>
              </a:path>
            </a:pathLst>
          </a:custGeom>
          <a:solidFill>
            <a:srgbClr val="B1BE6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661917" y="608838"/>
            <a:ext cx="1572895" cy="666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1270">
              <a:lnSpc>
                <a:spcPct val="100000"/>
              </a:lnSpc>
              <a:spcBef>
                <a:spcPts val="105"/>
              </a:spcBef>
            </a:pPr>
            <a:r>
              <a:rPr dirty="0" sz="1400" spc="5" b="0">
                <a:latin typeface="Lato Light"/>
                <a:cs typeface="Lato Light"/>
              </a:rPr>
              <a:t>Can </a:t>
            </a:r>
            <a:r>
              <a:rPr dirty="0" sz="1400" spc="15" b="0">
                <a:latin typeface="Lato Light"/>
                <a:cs typeface="Lato Light"/>
              </a:rPr>
              <a:t>affect  everyday life,  education </a:t>
            </a:r>
            <a:r>
              <a:rPr dirty="0" sz="1400" spc="10" b="0">
                <a:latin typeface="Lato Light"/>
                <a:cs typeface="Lato Light"/>
              </a:rPr>
              <a:t>and</a:t>
            </a:r>
            <a:r>
              <a:rPr dirty="0" sz="1400" spc="-160" b="0">
                <a:latin typeface="Lato Light"/>
                <a:cs typeface="Lato Light"/>
              </a:rPr>
              <a:t> </a:t>
            </a:r>
            <a:r>
              <a:rPr dirty="0" sz="1400" spc="25" b="0">
                <a:latin typeface="Lato Light"/>
                <a:cs typeface="Lato Light"/>
              </a:rPr>
              <a:t>work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68623" y="3666744"/>
            <a:ext cx="2207260" cy="1069975"/>
          </a:xfrm>
          <a:custGeom>
            <a:avLst/>
            <a:gdLst/>
            <a:ahLst/>
            <a:cxnLst/>
            <a:rect l="l" t="t" r="r" b="b"/>
            <a:pathLst>
              <a:path w="2207260" h="1069975">
                <a:moveTo>
                  <a:pt x="1851787" y="0"/>
                </a:moveTo>
                <a:lnTo>
                  <a:pt x="354964" y="0"/>
                </a:lnTo>
                <a:lnTo>
                  <a:pt x="316301" y="3138"/>
                </a:lnTo>
                <a:lnTo>
                  <a:pt x="278840" y="12338"/>
                </a:lnTo>
                <a:lnTo>
                  <a:pt x="242799" y="27271"/>
                </a:lnTo>
                <a:lnTo>
                  <a:pt x="208394" y="47611"/>
                </a:lnTo>
                <a:lnTo>
                  <a:pt x="175843" y="73033"/>
                </a:lnTo>
                <a:lnTo>
                  <a:pt x="145362" y="103210"/>
                </a:lnTo>
                <a:lnTo>
                  <a:pt x="117168" y="137815"/>
                </a:lnTo>
                <a:lnTo>
                  <a:pt x="91479" y="176522"/>
                </a:lnTo>
                <a:lnTo>
                  <a:pt x="68510" y="219006"/>
                </a:lnTo>
                <a:lnTo>
                  <a:pt x="48481" y="264938"/>
                </a:lnTo>
                <a:lnTo>
                  <a:pt x="31606" y="313994"/>
                </a:lnTo>
                <a:lnTo>
                  <a:pt x="18104" y="365847"/>
                </a:lnTo>
                <a:lnTo>
                  <a:pt x="8190" y="420171"/>
                </a:lnTo>
                <a:lnTo>
                  <a:pt x="2083" y="476638"/>
                </a:lnTo>
                <a:lnTo>
                  <a:pt x="0" y="534923"/>
                </a:lnTo>
                <a:lnTo>
                  <a:pt x="2083" y="593209"/>
                </a:lnTo>
                <a:lnTo>
                  <a:pt x="8190" y="649676"/>
                </a:lnTo>
                <a:lnTo>
                  <a:pt x="18104" y="704000"/>
                </a:lnTo>
                <a:lnTo>
                  <a:pt x="31606" y="755853"/>
                </a:lnTo>
                <a:lnTo>
                  <a:pt x="48481" y="804909"/>
                </a:lnTo>
                <a:lnTo>
                  <a:pt x="68510" y="850841"/>
                </a:lnTo>
                <a:lnTo>
                  <a:pt x="91479" y="893325"/>
                </a:lnTo>
                <a:lnTo>
                  <a:pt x="117168" y="932032"/>
                </a:lnTo>
                <a:lnTo>
                  <a:pt x="145362" y="966637"/>
                </a:lnTo>
                <a:lnTo>
                  <a:pt x="175843" y="996814"/>
                </a:lnTo>
                <a:lnTo>
                  <a:pt x="208394" y="1022236"/>
                </a:lnTo>
                <a:lnTo>
                  <a:pt x="242799" y="1042576"/>
                </a:lnTo>
                <a:lnTo>
                  <a:pt x="278840" y="1057509"/>
                </a:lnTo>
                <a:lnTo>
                  <a:pt x="316301" y="1066709"/>
                </a:lnTo>
                <a:lnTo>
                  <a:pt x="354964" y="1069847"/>
                </a:lnTo>
                <a:lnTo>
                  <a:pt x="1851787" y="1069847"/>
                </a:lnTo>
                <a:lnTo>
                  <a:pt x="1890450" y="1066709"/>
                </a:lnTo>
                <a:lnTo>
                  <a:pt x="1927911" y="1057509"/>
                </a:lnTo>
                <a:lnTo>
                  <a:pt x="1963952" y="1042576"/>
                </a:lnTo>
                <a:lnTo>
                  <a:pt x="1998357" y="1022236"/>
                </a:lnTo>
                <a:lnTo>
                  <a:pt x="2030908" y="996814"/>
                </a:lnTo>
                <a:lnTo>
                  <a:pt x="2061389" y="966637"/>
                </a:lnTo>
                <a:lnTo>
                  <a:pt x="2089583" y="932032"/>
                </a:lnTo>
                <a:lnTo>
                  <a:pt x="2115272" y="893325"/>
                </a:lnTo>
                <a:lnTo>
                  <a:pt x="2138241" y="850841"/>
                </a:lnTo>
                <a:lnTo>
                  <a:pt x="2158270" y="804909"/>
                </a:lnTo>
                <a:lnTo>
                  <a:pt x="2175145" y="755853"/>
                </a:lnTo>
                <a:lnTo>
                  <a:pt x="2188647" y="704000"/>
                </a:lnTo>
                <a:lnTo>
                  <a:pt x="2198561" y="649676"/>
                </a:lnTo>
                <a:lnTo>
                  <a:pt x="2204668" y="593209"/>
                </a:lnTo>
                <a:lnTo>
                  <a:pt x="2206752" y="534923"/>
                </a:lnTo>
                <a:lnTo>
                  <a:pt x="2204668" y="476638"/>
                </a:lnTo>
                <a:lnTo>
                  <a:pt x="2198561" y="420171"/>
                </a:lnTo>
                <a:lnTo>
                  <a:pt x="2188647" y="365847"/>
                </a:lnTo>
                <a:lnTo>
                  <a:pt x="2175145" y="313994"/>
                </a:lnTo>
                <a:lnTo>
                  <a:pt x="2158270" y="264938"/>
                </a:lnTo>
                <a:lnTo>
                  <a:pt x="2138241" y="219006"/>
                </a:lnTo>
                <a:lnTo>
                  <a:pt x="2115272" y="176522"/>
                </a:lnTo>
                <a:lnTo>
                  <a:pt x="2089583" y="137815"/>
                </a:lnTo>
                <a:lnTo>
                  <a:pt x="2061389" y="103210"/>
                </a:lnTo>
                <a:lnTo>
                  <a:pt x="2030908" y="73033"/>
                </a:lnTo>
                <a:lnTo>
                  <a:pt x="1998357" y="47611"/>
                </a:lnTo>
                <a:lnTo>
                  <a:pt x="1963952" y="27271"/>
                </a:lnTo>
                <a:lnTo>
                  <a:pt x="1927911" y="12338"/>
                </a:lnTo>
                <a:lnTo>
                  <a:pt x="1890450" y="3138"/>
                </a:lnTo>
                <a:lnTo>
                  <a:pt x="1851787" y="0"/>
                </a:lnTo>
                <a:close/>
              </a:path>
            </a:pathLst>
          </a:custGeom>
          <a:solidFill>
            <a:srgbClr val="B1BE6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651884" y="3760419"/>
            <a:ext cx="1841500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400" spc="5" b="0">
                <a:solidFill>
                  <a:srgbClr val="E6EEB5"/>
                </a:solidFill>
                <a:latin typeface="Lato Light"/>
                <a:cs typeface="Lato Light"/>
              </a:rPr>
              <a:t>Cannot </a:t>
            </a: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get third party  </a:t>
            </a:r>
            <a:r>
              <a:rPr dirty="0" sz="1400" spc="10" b="0">
                <a:solidFill>
                  <a:srgbClr val="E6EEB5"/>
                </a:solidFill>
                <a:latin typeface="Lato Light"/>
                <a:cs typeface="Lato Light"/>
              </a:rPr>
              <a:t>assistance for</a:t>
            </a:r>
            <a:r>
              <a:rPr dirty="0" sz="1400" spc="-114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E6EEB5"/>
                </a:solidFill>
                <a:latin typeface="Lato Light"/>
                <a:cs typeface="Lato Light"/>
              </a:rPr>
              <a:t>personal,  </a:t>
            </a: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confidential  </a:t>
            </a:r>
            <a:r>
              <a:rPr dirty="0" sz="1400" spc="10" b="0">
                <a:solidFill>
                  <a:srgbClr val="E6EEB5"/>
                </a:solidFill>
                <a:latin typeface="Lato Light"/>
                <a:cs typeface="Lato Light"/>
              </a:rPr>
              <a:t>documents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90827" y="2927604"/>
            <a:ext cx="1925320" cy="967740"/>
          </a:xfrm>
          <a:custGeom>
            <a:avLst/>
            <a:gdLst/>
            <a:ahLst/>
            <a:cxnLst/>
            <a:rect l="l" t="t" r="r" b="b"/>
            <a:pathLst>
              <a:path w="1925320" h="967739">
                <a:moveTo>
                  <a:pt x="1615186" y="0"/>
                </a:moveTo>
                <a:lnTo>
                  <a:pt x="309625" y="0"/>
                </a:lnTo>
                <a:lnTo>
                  <a:pt x="273528" y="3255"/>
                </a:lnTo>
                <a:lnTo>
                  <a:pt x="205225" y="28211"/>
                </a:lnTo>
                <a:lnTo>
                  <a:pt x="143665" y="75339"/>
                </a:lnTo>
                <a:lnTo>
                  <a:pt x="115995" y="106308"/>
                </a:lnTo>
                <a:lnTo>
                  <a:pt x="90709" y="141731"/>
                </a:lnTo>
                <a:lnTo>
                  <a:pt x="68040" y="181244"/>
                </a:lnTo>
                <a:lnTo>
                  <a:pt x="48219" y="224484"/>
                </a:lnTo>
                <a:lnTo>
                  <a:pt x="31481" y="271087"/>
                </a:lnTo>
                <a:lnTo>
                  <a:pt x="18057" y="320690"/>
                </a:lnTo>
                <a:lnTo>
                  <a:pt x="8180" y="372931"/>
                </a:lnTo>
                <a:lnTo>
                  <a:pt x="2083" y="427445"/>
                </a:lnTo>
                <a:lnTo>
                  <a:pt x="0" y="483869"/>
                </a:lnTo>
                <a:lnTo>
                  <a:pt x="2083" y="540294"/>
                </a:lnTo>
                <a:lnTo>
                  <a:pt x="8180" y="594808"/>
                </a:lnTo>
                <a:lnTo>
                  <a:pt x="18057" y="647049"/>
                </a:lnTo>
                <a:lnTo>
                  <a:pt x="31481" y="696652"/>
                </a:lnTo>
                <a:lnTo>
                  <a:pt x="48219" y="743255"/>
                </a:lnTo>
                <a:lnTo>
                  <a:pt x="68040" y="786495"/>
                </a:lnTo>
                <a:lnTo>
                  <a:pt x="90709" y="826007"/>
                </a:lnTo>
                <a:lnTo>
                  <a:pt x="115995" y="861431"/>
                </a:lnTo>
                <a:lnTo>
                  <a:pt x="143665" y="892400"/>
                </a:lnTo>
                <a:lnTo>
                  <a:pt x="173486" y="918554"/>
                </a:lnTo>
                <a:lnTo>
                  <a:pt x="238650" y="954959"/>
                </a:lnTo>
                <a:lnTo>
                  <a:pt x="309625" y="967739"/>
                </a:lnTo>
                <a:lnTo>
                  <a:pt x="1615186" y="967739"/>
                </a:lnTo>
                <a:lnTo>
                  <a:pt x="1686161" y="954959"/>
                </a:lnTo>
                <a:lnTo>
                  <a:pt x="1751325" y="918554"/>
                </a:lnTo>
                <a:lnTo>
                  <a:pt x="1781146" y="892400"/>
                </a:lnTo>
                <a:lnTo>
                  <a:pt x="1808816" y="861431"/>
                </a:lnTo>
                <a:lnTo>
                  <a:pt x="1834102" y="826008"/>
                </a:lnTo>
                <a:lnTo>
                  <a:pt x="1856771" y="786495"/>
                </a:lnTo>
                <a:lnTo>
                  <a:pt x="1876592" y="743255"/>
                </a:lnTo>
                <a:lnTo>
                  <a:pt x="1893330" y="696652"/>
                </a:lnTo>
                <a:lnTo>
                  <a:pt x="1906754" y="647049"/>
                </a:lnTo>
                <a:lnTo>
                  <a:pt x="1916631" y="594808"/>
                </a:lnTo>
                <a:lnTo>
                  <a:pt x="1922728" y="540294"/>
                </a:lnTo>
                <a:lnTo>
                  <a:pt x="1924812" y="483869"/>
                </a:lnTo>
                <a:lnTo>
                  <a:pt x="1922728" y="427445"/>
                </a:lnTo>
                <a:lnTo>
                  <a:pt x="1916631" y="372931"/>
                </a:lnTo>
                <a:lnTo>
                  <a:pt x="1906754" y="320690"/>
                </a:lnTo>
                <a:lnTo>
                  <a:pt x="1893330" y="271087"/>
                </a:lnTo>
                <a:lnTo>
                  <a:pt x="1876592" y="224484"/>
                </a:lnTo>
                <a:lnTo>
                  <a:pt x="1856771" y="181244"/>
                </a:lnTo>
                <a:lnTo>
                  <a:pt x="1834102" y="141731"/>
                </a:lnTo>
                <a:lnTo>
                  <a:pt x="1808816" y="106308"/>
                </a:lnTo>
                <a:lnTo>
                  <a:pt x="1781146" y="75339"/>
                </a:lnTo>
                <a:lnTo>
                  <a:pt x="1751325" y="49185"/>
                </a:lnTo>
                <a:lnTo>
                  <a:pt x="1686161" y="12780"/>
                </a:lnTo>
                <a:lnTo>
                  <a:pt x="1615186" y="0"/>
                </a:lnTo>
                <a:close/>
              </a:path>
            </a:pathLst>
          </a:custGeom>
          <a:solidFill>
            <a:srgbClr val="B1BE6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545082" y="3076702"/>
            <a:ext cx="141541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20" b="0">
                <a:solidFill>
                  <a:srgbClr val="E6EEB5"/>
                </a:solidFill>
                <a:latin typeface="Lato Light"/>
                <a:cs typeface="Lato Light"/>
              </a:rPr>
              <a:t>Braille </a:t>
            </a: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books</a:t>
            </a:r>
            <a:r>
              <a:rPr dirty="0" sz="1400" spc="-160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cost  more than</a:t>
            </a:r>
            <a:r>
              <a:rPr dirty="0" sz="1400" spc="-160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normal  issue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82640" y="2968751"/>
            <a:ext cx="1923414" cy="885825"/>
          </a:xfrm>
          <a:custGeom>
            <a:avLst/>
            <a:gdLst/>
            <a:ahLst/>
            <a:cxnLst/>
            <a:rect l="l" t="t" r="r" b="b"/>
            <a:pathLst>
              <a:path w="1923415" h="885825">
                <a:moveTo>
                  <a:pt x="1613915" y="0"/>
                </a:moveTo>
                <a:lnTo>
                  <a:pt x="309372" y="0"/>
                </a:lnTo>
                <a:lnTo>
                  <a:pt x="270574" y="3449"/>
                </a:lnTo>
                <a:lnTo>
                  <a:pt x="233211" y="13523"/>
                </a:lnTo>
                <a:lnTo>
                  <a:pt x="197575" y="29804"/>
                </a:lnTo>
                <a:lnTo>
                  <a:pt x="163955" y="51878"/>
                </a:lnTo>
                <a:lnTo>
                  <a:pt x="132641" y="79330"/>
                </a:lnTo>
                <a:lnTo>
                  <a:pt x="103924" y="111744"/>
                </a:lnTo>
                <a:lnTo>
                  <a:pt x="78094" y="148706"/>
                </a:lnTo>
                <a:lnTo>
                  <a:pt x="55441" y="189800"/>
                </a:lnTo>
                <a:lnTo>
                  <a:pt x="36256" y="234611"/>
                </a:lnTo>
                <a:lnTo>
                  <a:pt x="20829" y="282723"/>
                </a:lnTo>
                <a:lnTo>
                  <a:pt x="9451" y="333723"/>
                </a:lnTo>
                <a:lnTo>
                  <a:pt x="2411" y="387194"/>
                </a:lnTo>
                <a:lnTo>
                  <a:pt x="0" y="442722"/>
                </a:lnTo>
                <a:lnTo>
                  <a:pt x="2411" y="498249"/>
                </a:lnTo>
                <a:lnTo>
                  <a:pt x="9451" y="551720"/>
                </a:lnTo>
                <a:lnTo>
                  <a:pt x="20829" y="602720"/>
                </a:lnTo>
                <a:lnTo>
                  <a:pt x="36256" y="650832"/>
                </a:lnTo>
                <a:lnTo>
                  <a:pt x="55441" y="695643"/>
                </a:lnTo>
                <a:lnTo>
                  <a:pt x="78094" y="736737"/>
                </a:lnTo>
                <a:lnTo>
                  <a:pt x="103924" y="773699"/>
                </a:lnTo>
                <a:lnTo>
                  <a:pt x="132641" y="806113"/>
                </a:lnTo>
                <a:lnTo>
                  <a:pt x="163955" y="833565"/>
                </a:lnTo>
                <a:lnTo>
                  <a:pt x="197575" y="855639"/>
                </a:lnTo>
                <a:lnTo>
                  <a:pt x="233211" y="871920"/>
                </a:lnTo>
                <a:lnTo>
                  <a:pt x="270574" y="881994"/>
                </a:lnTo>
                <a:lnTo>
                  <a:pt x="309372" y="885444"/>
                </a:lnTo>
                <a:lnTo>
                  <a:pt x="1613915" y="885444"/>
                </a:lnTo>
                <a:lnTo>
                  <a:pt x="1652713" y="881994"/>
                </a:lnTo>
                <a:lnTo>
                  <a:pt x="1690076" y="871920"/>
                </a:lnTo>
                <a:lnTo>
                  <a:pt x="1725712" y="855639"/>
                </a:lnTo>
                <a:lnTo>
                  <a:pt x="1759332" y="833565"/>
                </a:lnTo>
                <a:lnTo>
                  <a:pt x="1790646" y="806113"/>
                </a:lnTo>
                <a:lnTo>
                  <a:pt x="1819363" y="773699"/>
                </a:lnTo>
                <a:lnTo>
                  <a:pt x="1845193" y="736737"/>
                </a:lnTo>
                <a:lnTo>
                  <a:pt x="1867846" y="695643"/>
                </a:lnTo>
                <a:lnTo>
                  <a:pt x="1887031" y="650832"/>
                </a:lnTo>
                <a:lnTo>
                  <a:pt x="1902458" y="602720"/>
                </a:lnTo>
                <a:lnTo>
                  <a:pt x="1913836" y="551720"/>
                </a:lnTo>
                <a:lnTo>
                  <a:pt x="1920876" y="498249"/>
                </a:lnTo>
                <a:lnTo>
                  <a:pt x="1923288" y="442722"/>
                </a:lnTo>
                <a:lnTo>
                  <a:pt x="1920876" y="387194"/>
                </a:lnTo>
                <a:lnTo>
                  <a:pt x="1913836" y="333723"/>
                </a:lnTo>
                <a:lnTo>
                  <a:pt x="1902458" y="282723"/>
                </a:lnTo>
                <a:lnTo>
                  <a:pt x="1887031" y="234611"/>
                </a:lnTo>
                <a:lnTo>
                  <a:pt x="1867846" y="189800"/>
                </a:lnTo>
                <a:lnTo>
                  <a:pt x="1845193" y="148706"/>
                </a:lnTo>
                <a:lnTo>
                  <a:pt x="1819363" y="111744"/>
                </a:lnTo>
                <a:lnTo>
                  <a:pt x="1790646" y="79330"/>
                </a:lnTo>
                <a:lnTo>
                  <a:pt x="1759332" y="51878"/>
                </a:lnTo>
                <a:lnTo>
                  <a:pt x="1725712" y="29804"/>
                </a:lnTo>
                <a:lnTo>
                  <a:pt x="1690076" y="13523"/>
                </a:lnTo>
                <a:lnTo>
                  <a:pt x="1652713" y="3449"/>
                </a:lnTo>
                <a:lnTo>
                  <a:pt x="1613915" y="0"/>
                </a:lnTo>
                <a:close/>
              </a:path>
            </a:pathLst>
          </a:custGeom>
          <a:solidFill>
            <a:srgbClr val="B1BE6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061075" y="3076702"/>
            <a:ext cx="157226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20" b="0">
                <a:solidFill>
                  <a:srgbClr val="E6EEB5"/>
                </a:solidFill>
                <a:latin typeface="Lato Light"/>
                <a:cs typeface="Lato Light"/>
              </a:rPr>
              <a:t>Lack </a:t>
            </a: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of</a:t>
            </a:r>
            <a:r>
              <a:rPr dirty="0" sz="1400" spc="-120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accessibility  options in </a:t>
            </a:r>
            <a:r>
              <a:rPr dirty="0" sz="1400" spc="20" b="0">
                <a:solidFill>
                  <a:srgbClr val="E6EEB5"/>
                </a:solidFill>
                <a:latin typeface="Lato Light"/>
                <a:cs typeface="Lato Light"/>
              </a:rPr>
              <a:t>available  </a:t>
            </a:r>
            <a:r>
              <a:rPr dirty="0" sz="1400" spc="15" b="0">
                <a:solidFill>
                  <a:srgbClr val="E6EEB5"/>
                </a:solidFill>
                <a:latin typeface="Lato Light"/>
                <a:cs typeface="Lato Light"/>
              </a:rPr>
              <a:t>tools</a:t>
            </a:r>
            <a:endParaRPr sz="1400">
              <a:latin typeface="Lato Light"/>
              <a:cs typeface="Lato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4379" y="2037969"/>
            <a:ext cx="34931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">
                <a:solidFill>
                  <a:srgbClr val="DD6F2C"/>
                </a:solidFill>
              </a:rPr>
              <a:t>Methodology</a:t>
            </a:r>
            <a:endParaRPr sz="4800"/>
          </a:p>
        </p:txBody>
      </p:sp>
      <p:grpSp>
        <p:nvGrpSpPr>
          <p:cNvPr id="4" name="object 4"/>
          <p:cNvGrpSpPr/>
          <p:nvPr/>
        </p:nvGrpSpPr>
        <p:grpSpPr>
          <a:xfrm>
            <a:off x="19811" y="1466278"/>
            <a:ext cx="6873875" cy="3652520"/>
            <a:chOff x="19811" y="1466278"/>
            <a:chExt cx="6873875" cy="3652520"/>
          </a:xfrm>
        </p:grpSpPr>
        <p:sp>
          <p:nvSpPr>
            <p:cNvPr id="5" name="object 5"/>
            <p:cNvSpPr/>
            <p:nvPr/>
          </p:nvSpPr>
          <p:spPr>
            <a:xfrm>
              <a:off x="6013831" y="1466278"/>
              <a:ext cx="879855" cy="3754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811" y="4724400"/>
              <a:ext cx="1923288" cy="3942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9548" y="596900"/>
            <a:ext cx="26612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>
                <a:solidFill>
                  <a:srgbClr val="6D772C"/>
                </a:solidFill>
              </a:rPr>
              <a:t>System</a:t>
            </a:r>
            <a:r>
              <a:rPr dirty="0" spc="-335">
                <a:solidFill>
                  <a:srgbClr val="6D772C"/>
                </a:solidFill>
              </a:rPr>
              <a:t> </a:t>
            </a:r>
            <a:r>
              <a:rPr dirty="0" spc="-20">
                <a:solidFill>
                  <a:srgbClr val="6D772C"/>
                </a:solidFill>
              </a:rPr>
              <a:t>diagram</a:t>
            </a:r>
          </a:p>
        </p:txBody>
      </p:sp>
      <p:sp>
        <p:nvSpPr>
          <p:cNvPr id="4" name="object 4"/>
          <p:cNvSpPr/>
          <p:nvPr/>
        </p:nvSpPr>
        <p:spPr>
          <a:xfrm>
            <a:off x="2656332" y="1524000"/>
            <a:ext cx="3831336" cy="2859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811" y="4735066"/>
            <a:ext cx="1923288" cy="392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523"/>
            <a:ext cx="1905000" cy="1332230"/>
          </a:xfrm>
          <a:custGeom>
            <a:avLst/>
            <a:gdLst/>
            <a:ahLst/>
            <a:cxnLst/>
            <a:rect l="l" t="t" r="r" b="b"/>
            <a:pathLst>
              <a:path w="1905000" h="1332229">
                <a:moveTo>
                  <a:pt x="0" y="0"/>
                </a:moveTo>
                <a:lnTo>
                  <a:pt x="0" y="1331964"/>
                </a:lnTo>
                <a:lnTo>
                  <a:pt x="1874901" y="1331964"/>
                </a:lnTo>
                <a:lnTo>
                  <a:pt x="1885715" y="1283232"/>
                </a:lnTo>
                <a:lnTo>
                  <a:pt x="1894276" y="1234094"/>
                </a:lnTo>
                <a:lnTo>
                  <a:pt x="1900404" y="1184727"/>
                </a:lnTo>
                <a:lnTo>
                  <a:pt x="1903917" y="1135307"/>
                </a:lnTo>
                <a:lnTo>
                  <a:pt x="1904634" y="1086010"/>
                </a:lnTo>
                <a:lnTo>
                  <a:pt x="1902375" y="1037012"/>
                </a:lnTo>
                <a:lnTo>
                  <a:pt x="1896959" y="988489"/>
                </a:lnTo>
                <a:lnTo>
                  <a:pt x="1888205" y="940618"/>
                </a:lnTo>
                <a:lnTo>
                  <a:pt x="1875931" y="893575"/>
                </a:lnTo>
                <a:lnTo>
                  <a:pt x="1859957" y="847536"/>
                </a:lnTo>
                <a:lnTo>
                  <a:pt x="1840102" y="802678"/>
                </a:lnTo>
                <a:lnTo>
                  <a:pt x="1816709" y="760316"/>
                </a:lnTo>
                <a:lnTo>
                  <a:pt x="1789703" y="720219"/>
                </a:lnTo>
                <a:lnTo>
                  <a:pt x="1759362" y="682578"/>
                </a:lnTo>
                <a:lnTo>
                  <a:pt x="1725962" y="647586"/>
                </a:lnTo>
                <a:lnTo>
                  <a:pt x="1689781" y="615432"/>
                </a:lnTo>
                <a:lnTo>
                  <a:pt x="1651095" y="586309"/>
                </a:lnTo>
                <a:lnTo>
                  <a:pt x="1610181" y="560408"/>
                </a:lnTo>
                <a:lnTo>
                  <a:pt x="1567316" y="537920"/>
                </a:lnTo>
                <a:lnTo>
                  <a:pt x="1522777" y="519037"/>
                </a:lnTo>
                <a:lnTo>
                  <a:pt x="1476841" y="503949"/>
                </a:lnTo>
                <a:lnTo>
                  <a:pt x="1429785" y="492849"/>
                </a:lnTo>
                <a:lnTo>
                  <a:pt x="1381887" y="485927"/>
                </a:lnTo>
                <a:lnTo>
                  <a:pt x="1336667" y="483182"/>
                </a:lnTo>
                <a:lnTo>
                  <a:pt x="1272291" y="484855"/>
                </a:lnTo>
                <a:lnTo>
                  <a:pt x="1223191" y="490127"/>
                </a:lnTo>
                <a:lnTo>
                  <a:pt x="1174362" y="498402"/>
                </a:lnTo>
                <a:lnTo>
                  <a:pt x="1125777" y="509267"/>
                </a:lnTo>
                <a:lnTo>
                  <a:pt x="1077410" y="522303"/>
                </a:lnTo>
                <a:lnTo>
                  <a:pt x="1029233" y="537094"/>
                </a:lnTo>
                <a:lnTo>
                  <a:pt x="981220" y="553223"/>
                </a:lnTo>
                <a:lnTo>
                  <a:pt x="933345" y="570275"/>
                </a:lnTo>
                <a:lnTo>
                  <a:pt x="837900" y="605477"/>
                </a:lnTo>
                <a:lnTo>
                  <a:pt x="790276" y="622795"/>
                </a:lnTo>
                <a:lnTo>
                  <a:pt x="742683" y="639368"/>
                </a:lnTo>
                <a:lnTo>
                  <a:pt x="699651" y="653084"/>
                </a:lnTo>
                <a:lnTo>
                  <a:pt x="655842" y="664584"/>
                </a:lnTo>
                <a:lnTo>
                  <a:pt x="611540" y="672494"/>
                </a:lnTo>
                <a:lnTo>
                  <a:pt x="567029" y="675436"/>
                </a:lnTo>
                <a:lnTo>
                  <a:pt x="555115" y="675205"/>
                </a:lnTo>
                <a:lnTo>
                  <a:pt x="470002" y="657955"/>
                </a:lnTo>
                <a:lnTo>
                  <a:pt x="424270" y="635766"/>
                </a:lnTo>
                <a:lnTo>
                  <a:pt x="382325" y="606264"/>
                </a:lnTo>
                <a:lnTo>
                  <a:pt x="344227" y="570768"/>
                </a:lnTo>
                <a:lnTo>
                  <a:pt x="310041" y="530596"/>
                </a:lnTo>
                <a:lnTo>
                  <a:pt x="279830" y="487068"/>
                </a:lnTo>
                <a:lnTo>
                  <a:pt x="253657" y="441502"/>
                </a:lnTo>
                <a:lnTo>
                  <a:pt x="230720" y="394735"/>
                </a:lnTo>
                <a:lnTo>
                  <a:pt x="209669" y="347043"/>
                </a:lnTo>
                <a:lnTo>
                  <a:pt x="169449" y="250808"/>
                </a:lnTo>
                <a:lnTo>
                  <a:pt x="148394" y="203227"/>
                </a:lnTo>
                <a:lnTo>
                  <a:pt x="125450" y="156645"/>
                </a:lnTo>
                <a:lnTo>
                  <a:pt x="99674" y="111544"/>
                </a:lnTo>
                <a:lnTo>
                  <a:pt x="54939" y="51057"/>
                </a:lnTo>
                <a:lnTo>
                  <a:pt x="28670" y="23947"/>
                </a:lnTo>
                <a:lnTo>
                  <a:pt x="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631178" y="3269234"/>
            <a:ext cx="2513330" cy="1874520"/>
            <a:chOff x="6631178" y="3269234"/>
            <a:chExt cx="2513330" cy="1874520"/>
          </a:xfrm>
        </p:grpSpPr>
        <p:sp>
          <p:nvSpPr>
            <p:cNvPr id="5" name="object 5"/>
            <p:cNvSpPr/>
            <p:nvPr/>
          </p:nvSpPr>
          <p:spPr>
            <a:xfrm>
              <a:off x="7243937" y="3815343"/>
              <a:ext cx="1900555" cy="1328420"/>
            </a:xfrm>
            <a:custGeom>
              <a:avLst/>
              <a:gdLst/>
              <a:ahLst/>
              <a:cxnLst/>
              <a:rect l="l" t="t" r="r" b="b"/>
              <a:pathLst>
                <a:path w="1900554" h="1328420">
                  <a:moveTo>
                    <a:pt x="582945" y="479186"/>
                  </a:moveTo>
                  <a:lnTo>
                    <a:pt x="537868" y="480810"/>
                  </a:lnTo>
                  <a:lnTo>
                    <a:pt x="474848" y="489029"/>
                  </a:lnTo>
                  <a:lnTo>
                    <a:pt x="427792" y="500129"/>
                  </a:lnTo>
                  <a:lnTo>
                    <a:pt x="381857" y="515217"/>
                  </a:lnTo>
                  <a:lnTo>
                    <a:pt x="337318" y="534100"/>
                  </a:lnTo>
                  <a:lnTo>
                    <a:pt x="294453" y="556588"/>
                  </a:lnTo>
                  <a:lnTo>
                    <a:pt x="253539" y="582490"/>
                  </a:lnTo>
                  <a:lnTo>
                    <a:pt x="214853" y="611612"/>
                  </a:lnTo>
                  <a:lnTo>
                    <a:pt x="178671" y="643766"/>
                  </a:lnTo>
                  <a:lnTo>
                    <a:pt x="145272" y="678758"/>
                  </a:lnTo>
                  <a:lnTo>
                    <a:pt x="114930" y="716399"/>
                  </a:lnTo>
                  <a:lnTo>
                    <a:pt x="87925" y="756496"/>
                  </a:lnTo>
                  <a:lnTo>
                    <a:pt x="64531" y="798858"/>
                  </a:lnTo>
                  <a:lnTo>
                    <a:pt x="44677" y="843717"/>
                  </a:lnTo>
                  <a:lnTo>
                    <a:pt x="28703" y="889756"/>
                  </a:lnTo>
                  <a:lnTo>
                    <a:pt x="16429" y="936799"/>
                  </a:lnTo>
                  <a:lnTo>
                    <a:pt x="7675" y="984670"/>
                  </a:lnTo>
                  <a:lnTo>
                    <a:pt x="2258" y="1033192"/>
                  </a:lnTo>
                  <a:lnTo>
                    <a:pt x="0" y="1082190"/>
                  </a:lnTo>
                  <a:lnTo>
                    <a:pt x="717" y="1131487"/>
                  </a:lnTo>
                  <a:lnTo>
                    <a:pt x="4230" y="1180908"/>
                  </a:lnTo>
                  <a:lnTo>
                    <a:pt x="10358" y="1230275"/>
                  </a:lnTo>
                  <a:lnTo>
                    <a:pt x="18919" y="1279412"/>
                  </a:lnTo>
                  <a:lnTo>
                    <a:pt x="29733" y="1328144"/>
                  </a:lnTo>
                  <a:lnTo>
                    <a:pt x="1900062" y="1328144"/>
                  </a:lnTo>
                  <a:lnTo>
                    <a:pt x="1900062" y="671617"/>
                  </a:lnTo>
                  <a:lnTo>
                    <a:pt x="1337579" y="671617"/>
                  </a:lnTo>
                  <a:lnTo>
                    <a:pt x="1293098" y="668674"/>
                  </a:lnTo>
                  <a:lnTo>
                    <a:pt x="1248806" y="660764"/>
                  </a:lnTo>
                  <a:lnTo>
                    <a:pt x="1204991" y="649264"/>
                  </a:lnTo>
                  <a:lnTo>
                    <a:pt x="1161938" y="635549"/>
                  </a:lnTo>
                  <a:lnTo>
                    <a:pt x="1114341" y="618975"/>
                  </a:lnTo>
                  <a:lnTo>
                    <a:pt x="971274" y="566455"/>
                  </a:lnTo>
                  <a:lnTo>
                    <a:pt x="923403" y="549403"/>
                  </a:lnTo>
                  <a:lnTo>
                    <a:pt x="875395" y="533274"/>
                  </a:lnTo>
                  <a:lnTo>
                    <a:pt x="827223" y="518483"/>
                  </a:lnTo>
                  <a:lnTo>
                    <a:pt x="778859" y="505447"/>
                  </a:lnTo>
                  <a:lnTo>
                    <a:pt x="730277" y="494583"/>
                  </a:lnTo>
                  <a:lnTo>
                    <a:pt x="681449" y="486307"/>
                  </a:lnTo>
                  <a:lnTo>
                    <a:pt x="632348" y="481036"/>
                  </a:lnTo>
                  <a:lnTo>
                    <a:pt x="582945" y="479186"/>
                  </a:lnTo>
                  <a:close/>
                </a:path>
                <a:path w="1900554" h="1328420">
                  <a:moveTo>
                    <a:pt x="1900062" y="0"/>
                  </a:moveTo>
                  <a:lnTo>
                    <a:pt x="1849691" y="47237"/>
                  </a:lnTo>
                  <a:lnTo>
                    <a:pt x="1804939" y="107724"/>
                  </a:lnTo>
                  <a:lnTo>
                    <a:pt x="1779178" y="152826"/>
                  </a:lnTo>
                  <a:lnTo>
                    <a:pt x="1756240" y="199407"/>
                  </a:lnTo>
                  <a:lnTo>
                    <a:pt x="1735186" y="246988"/>
                  </a:lnTo>
                  <a:lnTo>
                    <a:pt x="1694971" y="343223"/>
                  </a:lnTo>
                  <a:lnTo>
                    <a:pt x="1673931" y="390915"/>
                  </a:lnTo>
                  <a:lnTo>
                    <a:pt x="1651015" y="437683"/>
                  </a:lnTo>
                  <a:lnTo>
                    <a:pt x="1624814" y="483248"/>
                  </a:lnTo>
                  <a:lnTo>
                    <a:pt x="1594586" y="526776"/>
                  </a:lnTo>
                  <a:lnTo>
                    <a:pt x="1560392" y="566948"/>
                  </a:lnTo>
                  <a:lnTo>
                    <a:pt x="1522294" y="602444"/>
                  </a:lnTo>
                  <a:lnTo>
                    <a:pt x="1480356" y="631946"/>
                  </a:lnTo>
                  <a:lnTo>
                    <a:pt x="1434638" y="654135"/>
                  </a:lnTo>
                  <a:lnTo>
                    <a:pt x="1385204" y="667692"/>
                  </a:lnTo>
                  <a:lnTo>
                    <a:pt x="1337579" y="671617"/>
                  </a:lnTo>
                  <a:lnTo>
                    <a:pt x="1900062" y="671617"/>
                  </a:lnTo>
                  <a:lnTo>
                    <a:pt x="190006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43878" y="3281934"/>
              <a:ext cx="1826260" cy="646430"/>
            </a:xfrm>
            <a:custGeom>
              <a:avLst/>
              <a:gdLst/>
              <a:ahLst/>
              <a:cxnLst/>
              <a:rect l="l" t="t" r="r" b="b"/>
              <a:pathLst>
                <a:path w="1826259" h="646429">
                  <a:moveTo>
                    <a:pt x="912876" y="0"/>
                  </a:moveTo>
                  <a:lnTo>
                    <a:pt x="844744" y="886"/>
                  </a:lnTo>
                  <a:lnTo>
                    <a:pt x="777972" y="3503"/>
                  </a:lnTo>
                  <a:lnTo>
                    <a:pt x="712738" y="7788"/>
                  </a:lnTo>
                  <a:lnTo>
                    <a:pt x="649217" y="13679"/>
                  </a:lnTo>
                  <a:lnTo>
                    <a:pt x="587585" y="21113"/>
                  </a:lnTo>
                  <a:lnTo>
                    <a:pt x="528020" y="30028"/>
                  </a:lnTo>
                  <a:lnTo>
                    <a:pt x="470698" y="40362"/>
                  </a:lnTo>
                  <a:lnTo>
                    <a:pt x="415795" y="52051"/>
                  </a:lnTo>
                  <a:lnTo>
                    <a:pt x="363488" y="65034"/>
                  </a:lnTo>
                  <a:lnTo>
                    <a:pt x="313953" y="79248"/>
                  </a:lnTo>
                  <a:lnTo>
                    <a:pt x="267366" y="94630"/>
                  </a:lnTo>
                  <a:lnTo>
                    <a:pt x="223905" y="111119"/>
                  </a:lnTo>
                  <a:lnTo>
                    <a:pt x="183745" y="128651"/>
                  </a:lnTo>
                  <a:lnTo>
                    <a:pt x="147064" y="147163"/>
                  </a:lnTo>
                  <a:lnTo>
                    <a:pt x="114037" y="166595"/>
                  </a:lnTo>
                  <a:lnTo>
                    <a:pt x="59652" y="207964"/>
                  </a:lnTo>
                  <a:lnTo>
                    <a:pt x="22004" y="252257"/>
                  </a:lnTo>
                  <a:lnTo>
                    <a:pt x="2503" y="298975"/>
                  </a:lnTo>
                  <a:lnTo>
                    <a:pt x="0" y="323088"/>
                  </a:lnTo>
                  <a:lnTo>
                    <a:pt x="2503" y="347200"/>
                  </a:lnTo>
                  <a:lnTo>
                    <a:pt x="22004" y="393918"/>
                  </a:lnTo>
                  <a:lnTo>
                    <a:pt x="59652" y="438211"/>
                  </a:lnTo>
                  <a:lnTo>
                    <a:pt x="114037" y="479580"/>
                  </a:lnTo>
                  <a:lnTo>
                    <a:pt x="147064" y="499012"/>
                  </a:lnTo>
                  <a:lnTo>
                    <a:pt x="183745" y="517524"/>
                  </a:lnTo>
                  <a:lnTo>
                    <a:pt x="223905" y="535056"/>
                  </a:lnTo>
                  <a:lnTo>
                    <a:pt x="267366" y="551545"/>
                  </a:lnTo>
                  <a:lnTo>
                    <a:pt x="313953" y="566927"/>
                  </a:lnTo>
                  <a:lnTo>
                    <a:pt x="363488" y="581141"/>
                  </a:lnTo>
                  <a:lnTo>
                    <a:pt x="415795" y="594124"/>
                  </a:lnTo>
                  <a:lnTo>
                    <a:pt x="470698" y="605813"/>
                  </a:lnTo>
                  <a:lnTo>
                    <a:pt x="528020" y="616147"/>
                  </a:lnTo>
                  <a:lnTo>
                    <a:pt x="587585" y="625062"/>
                  </a:lnTo>
                  <a:lnTo>
                    <a:pt x="649217" y="632496"/>
                  </a:lnTo>
                  <a:lnTo>
                    <a:pt x="712738" y="638387"/>
                  </a:lnTo>
                  <a:lnTo>
                    <a:pt x="777972" y="642672"/>
                  </a:lnTo>
                  <a:lnTo>
                    <a:pt x="844744" y="645289"/>
                  </a:lnTo>
                  <a:lnTo>
                    <a:pt x="912876" y="646176"/>
                  </a:lnTo>
                  <a:lnTo>
                    <a:pt x="981007" y="645289"/>
                  </a:lnTo>
                  <a:lnTo>
                    <a:pt x="1047779" y="642672"/>
                  </a:lnTo>
                  <a:lnTo>
                    <a:pt x="1113013" y="638387"/>
                  </a:lnTo>
                  <a:lnTo>
                    <a:pt x="1176534" y="632496"/>
                  </a:lnTo>
                  <a:lnTo>
                    <a:pt x="1238166" y="625062"/>
                  </a:lnTo>
                  <a:lnTo>
                    <a:pt x="1297731" y="616147"/>
                  </a:lnTo>
                  <a:lnTo>
                    <a:pt x="1355053" y="605813"/>
                  </a:lnTo>
                  <a:lnTo>
                    <a:pt x="1409956" y="594124"/>
                  </a:lnTo>
                  <a:lnTo>
                    <a:pt x="1462263" y="581141"/>
                  </a:lnTo>
                  <a:lnTo>
                    <a:pt x="1511798" y="566927"/>
                  </a:lnTo>
                  <a:lnTo>
                    <a:pt x="1558385" y="551545"/>
                  </a:lnTo>
                  <a:lnTo>
                    <a:pt x="1601846" y="535056"/>
                  </a:lnTo>
                  <a:lnTo>
                    <a:pt x="1642006" y="517524"/>
                  </a:lnTo>
                  <a:lnTo>
                    <a:pt x="1678687" y="499012"/>
                  </a:lnTo>
                  <a:lnTo>
                    <a:pt x="1711714" y="479580"/>
                  </a:lnTo>
                  <a:lnTo>
                    <a:pt x="1766099" y="438211"/>
                  </a:lnTo>
                  <a:lnTo>
                    <a:pt x="1803747" y="393918"/>
                  </a:lnTo>
                  <a:lnTo>
                    <a:pt x="1823248" y="347200"/>
                  </a:lnTo>
                  <a:lnTo>
                    <a:pt x="1825752" y="323088"/>
                  </a:lnTo>
                  <a:lnTo>
                    <a:pt x="1823248" y="298975"/>
                  </a:lnTo>
                  <a:lnTo>
                    <a:pt x="1803747" y="252257"/>
                  </a:lnTo>
                  <a:lnTo>
                    <a:pt x="1766099" y="207964"/>
                  </a:lnTo>
                  <a:lnTo>
                    <a:pt x="1711714" y="166595"/>
                  </a:lnTo>
                  <a:lnTo>
                    <a:pt x="1678687" y="147163"/>
                  </a:lnTo>
                  <a:lnTo>
                    <a:pt x="1642006" y="128651"/>
                  </a:lnTo>
                  <a:lnTo>
                    <a:pt x="1601846" y="111119"/>
                  </a:lnTo>
                  <a:lnTo>
                    <a:pt x="1558385" y="94630"/>
                  </a:lnTo>
                  <a:lnTo>
                    <a:pt x="1511798" y="79248"/>
                  </a:lnTo>
                  <a:lnTo>
                    <a:pt x="1462263" y="65034"/>
                  </a:lnTo>
                  <a:lnTo>
                    <a:pt x="1409956" y="52051"/>
                  </a:lnTo>
                  <a:lnTo>
                    <a:pt x="1355053" y="40362"/>
                  </a:lnTo>
                  <a:lnTo>
                    <a:pt x="1297731" y="30028"/>
                  </a:lnTo>
                  <a:lnTo>
                    <a:pt x="1238166" y="21113"/>
                  </a:lnTo>
                  <a:lnTo>
                    <a:pt x="1176534" y="13679"/>
                  </a:lnTo>
                  <a:lnTo>
                    <a:pt x="1113013" y="7788"/>
                  </a:lnTo>
                  <a:lnTo>
                    <a:pt x="1047779" y="3503"/>
                  </a:lnTo>
                  <a:lnTo>
                    <a:pt x="981007" y="886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43878" y="3281934"/>
              <a:ext cx="1826260" cy="646430"/>
            </a:xfrm>
            <a:custGeom>
              <a:avLst/>
              <a:gdLst/>
              <a:ahLst/>
              <a:cxnLst/>
              <a:rect l="l" t="t" r="r" b="b"/>
              <a:pathLst>
                <a:path w="1826259" h="646429">
                  <a:moveTo>
                    <a:pt x="0" y="323088"/>
                  </a:moveTo>
                  <a:lnTo>
                    <a:pt x="9897" y="275344"/>
                  </a:lnTo>
                  <a:lnTo>
                    <a:pt x="38648" y="229776"/>
                  </a:lnTo>
                  <a:lnTo>
                    <a:pt x="84841" y="186882"/>
                  </a:lnTo>
                  <a:lnTo>
                    <a:pt x="147064" y="147163"/>
                  </a:lnTo>
                  <a:lnTo>
                    <a:pt x="183745" y="128651"/>
                  </a:lnTo>
                  <a:lnTo>
                    <a:pt x="223905" y="111119"/>
                  </a:lnTo>
                  <a:lnTo>
                    <a:pt x="267366" y="94630"/>
                  </a:lnTo>
                  <a:lnTo>
                    <a:pt x="313953" y="79248"/>
                  </a:lnTo>
                  <a:lnTo>
                    <a:pt x="363488" y="65034"/>
                  </a:lnTo>
                  <a:lnTo>
                    <a:pt x="415795" y="52051"/>
                  </a:lnTo>
                  <a:lnTo>
                    <a:pt x="470698" y="40362"/>
                  </a:lnTo>
                  <a:lnTo>
                    <a:pt x="528020" y="30028"/>
                  </a:lnTo>
                  <a:lnTo>
                    <a:pt x="587585" y="21113"/>
                  </a:lnTo>
                  <a:lnTo>
                    <a:pt x="649217" y="13679"/>
                  </a:lnTo>
                  <a:lnTo>
                    <a:pt x="712738" y="7788"/>
                  </a:lnTo>
                  <a:lnTo>
                    <a:pt x="777972" y="3503"/>
                  </a:lnTo>
                  <a:lnTo>
                    <a:pt x="844744" y="886"/>
                  </a:lnTo>
                  <a:lnTo>
                    <a:pt x="912876" y="0"/>
                  </a:lnTo>
                  <a:lnTo>
                    <a:pt x="981007" y="886"/>
                  </a:lnTo>
                  <a:lnTo>
                    <a:pt x="1047779" y="3503"/>
                  </a:lnTo>
                  <a:lnTo>
                    <a:pt x="1113013" y="7788"/>
                  </a:lnTo>
                  <a:lnTo>
                    <a:pt x="1176534" y="13679"/>
                  </a:lnTo>
                  <a:lnTo>
                    <a:pt x="1238166" y="21113"/>
                  </a:lnTo>
                  <a:lnTo>
                    <a:pt x="1297731" y="30028"/>
                  </a:lnTo>
                  <a:lnTo>
                    <a:pt x="1355053" y="40362"/>
                  </a:lnTo>
                  <a:lnTo>
                    <a:pt x="1409956" y="52051"/>
                  </a:lnTo>
                  <a:lnTo>
                    <a:pt x="1462263" y="65034"/>
                  </a:lnTo>
                  <a:lnTo>
                    <a:pt x="1511798" y="79248"/>
                  </a:lnTo>
                  <a:lnTo>
                    <a:pt x="1558385" y="94630"/>
                  </a:lnTo>
                  <a:lnTo>
                    <a:pt x="1601846" y="111119"/>
                  </a:lnTo>
                  <a:lnTo>
                    <a:pt x="1642006" y="128651"/>
                  </a:lnTo>
                  <a:lnTo>
                    <a:pt x="1678687" y="147163"/>
                  </a:lnTo>
                  <a:lnTo>
                    <a:pt x="1711714" y="166595"/>
                  </a:lnTo>
                  <a:lnTo>
                    <a:pt x="1766099" y="207964"/>
                  </a:lnTo>
                  <a:lnTo>
                    <a:pt x="1803747" y="252257"/>
                  </a:lnTo>
                  <a:lnTo>
                    <a:pt x="1823248" y="298975"/>
                  </a:lnTo>
                  <a:lnTo>
                    <a:pt x="1825752" y="323088"/>
                  </a:lnTo>
                  <a:lnTo>
                    <a:pt x="1823248" y="347200"/>
                  </a:lnTo>
                  <a:lnTo>
                    <a:pt x="1803747" y="393918"/>
                  </a:lnTo>
                  <a:lnTo>
                    <a:pt x="1766099" y="438211"/>
                  </a:lnTo>
                  <a:lnTo>
                    <a:pt x="1711714" y="479580"/>
                  </a:lnTo>
                  <a:lnTo>
                    <a:pt x="1678687" y="499012"/>
                  </a:lnTo>
                  <a:lnTo>
                    <a:pt x="1642006" y="517524"/>
                  </a:lnTo>
                  <a:lnTo>
                    <a:pt x="1601846" y="535056"/>
                  </a:lnTo>
                  <a:lnTo>
                    <a:pt x="1558385" y="551545"/>
                  </a:lnTo>
                  <a:lnTo>
                    <a:pt x="1511798" y="566927"/>
                  </a:lnTo>
                  <a:lnTo>
                    <a:pt x="1462263" y="581141"/>
                  </a:lnTo>
                  <a:lnTo>
                    <a:pt x="1409956" y="594124"/>
                  </a:lnTo>
                  <a:lnTo>
                    <a:pt x="1355053" y="605813"/>
                  </a:lnTo>
                  <a:lnTo>
                    <a:pt x="1297731" y="616147"/>
                  </a:lnTo>
                  <a:lnTo>
                    <a:pt x="1238166" y="625062"/>
                  </a:lnTo>
                  <a:lnTo>
                    <a:pt x="1176534" y="632496"/>
                  </a:lnTo>
                  <a:lnTo>
                    <a:pt x="1113013" y="638387"/>
                  </a:lnTo>
                  <a:lnTo>
                    <a:pt x="1047779" y="642672"/>
                  </a:lnTo>
                  <a:lnTo>
                    <a:pt x="981007" y="645289"/>
                  </a:lnTo>
                  <a:lnTo>
                    <a:pt x="912876" y="646176"/>
                  </a:lnTo>
                  <a:lnTo>
                    <a:pt x="844744" y="645289"/>
                  </a:lnTo>
                  <a:lnTo>
                    <a:pt x="777972" y="642672"/>
                  </a:lnTo>
                  <a:lnTo>
                    <a:pt x="712738" y="638387"/>
                  </a:lnTo>
                  <a:lnTo>
                    <a:pt x="649217" y="632496"/>
                  </a:lnTo>
                  <a:lnTo>
                    <a:pt x="587585" y="625062"/>
                  </a:lnTo>
                  <a:lnTo>
                    <a:pt x="528020" y="616147"/>
                  </a:lnTo>
                  <a:lnTo>
                    <a:pt x="470698" y="605813"/>
                  </a:lnTo>
                  <a:lnTo>
                    <a:pt x="415795" y="594124"/>
                  </a:lnTo>
                  <a:lnTo>
                    <a:pt x="363488" y="581141"/>
                  </a:lnTo>
                  <a:lnTo>
                    <a:pt x="313953" y="566927"/>
                  </a:lnTo>
                  <a:lnTo>
                    <a:pt x="267366" y="551545"/>
                  </a:lnTo>
                  <a:lnTo>
                    <a:pt x="223905" y="535056"/>
                  </a:lnTo>
                  <a:lnTo>
                    <a:pt x="183745" y="517524"/>
                  </a:lnTo>
                  <a:lnTo>
                    <a:pt x="147064" y="499012"/>
                  </a:lnTo>
                  <a:lnTo>
                    <a:pt x="114037" y="479580"/>
                  </a:lnTo>
                  <a:lnTo>
                    <a:pt x="59652" y="438211"/>
                  </a:lnTo>
                  <a:lnTo>
                    <a:pt x="22004" y="393918"/>
                  </a:lnTo>
                  <a:lnTo>
                    <a:pt x="2503" y="347200"/>
                  </a:lnTo>
                  <a:lnTo>
                    <a:pt x="0" y="323088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10052" y="596900"/>
            <a:ext cx="37382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>
                <a:solidFill>
                  <a:srgbClr val="DD6F2C"/>
                </a:solidFill>
              </a:rPr>
              <a:t>Tools </a:t>
            </a:r>
            <a:r>
              <a:rPr dirty="0" spc="-40">
                <a:solidFill>
                  <a:srgbClr val="DD6F2C"/>
                </a:solidFill>
              </a:rPr>
              <a:t>and</a:t>
            </a:r>
            <a:r>
              <a:rPr dirty="0" spc="-500">
                <a:solidFill>
                  <a:srgbClr val="DD6F2C"/>
                </a:solidFill>
              </a:rPr>
              <a:t> </a:t>
            </a:r>
            <a:r>
              <a:rPr dirty="0" spc="-114">
                <a:solidFill>
                  <a:srgbClr val="DD6F2C"/>
                </a:solidFill>
              </a:rPr>
              <a:t>Technologies</a:t>
            </a:r>
          </a:p>
        </p:txBody>
      </p:sp>
      <p:sp>
        <p:nvSpPr>
          <p:cNvPr id="9" name="object 9"/>
          <p:cNvSpPr/>
          <p:nvPr/>
        </p:nvSpPr>
        <p:spPr>
          <a:xfrm>
            <a:off x="4472813" y="4457130"/>
            <a:ext cx="239061" cy="245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8462" y="1384859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4" h="343535">
                <a:moveTo>
                  <a:pt x="152413" y="0"/>
                </a:moveTo>
                <a:lnTo>
                  <a:pt x="149072" y="837"/>
                </a:lnTo>
                <a:lnTo>
                  <a:pt x="0" y="260044"/>
                </a:lnTo>
                <a:lnTo>
                  <a:pt x="11170" y="278735"/>
                </a:lnTo>
                <a:lnTo>
                  <a:pt x="44069" y="311640"/>
                </a:lnTo>
                <a:lnTo>
                  <a:pt x="88973" y="336786"/>
                </a:lnTo>
                <a:lnTo>
                  <a:pt x="133498" y="343314"/>
                </a:lnTo>
                <a:lnTo>
                  <a:pt x="154851" y="338911"/>
                </a:lnTo>
                <a:lnTo>
                  <a:pt x="194048" y="315083"/>
                </a:lnTo>
                <a:lnTo>
                  <a:pt x="227482" y="271728"/>
                </a:lnTo>
                <a:lnTo>
                  <a:pt x="228818" y="268553"/>
                </a:lnTo>
                <a:lnTo>
                  <a:pt x="112903" y="268553"/>
                </a:lnTo>
                <a:lnTo>
                  <a:pt x="107822" y="267791"/>
                </a:lnTo>
                <a:lnTo>
                  <a:pt x="103619" y="265314"/>
                </a:lnTo>
                <a:lnTo>
                  <a:pt x="99631" y="263092"/>
                </a:lnTo>
                <a:lnTo>
                  <a:pt x="96189" y="260044"/>
                </a:lnTo>
                <a:lnTo>
                  <a:pt x="93408" y="256361"/>
                </a:lnTo>
                <a:lnTo>
                  <a:pt x="136944" y="180669"/>
                </a:lnTo>
                <a:lnTo>
                  <a:pt x="142849" y="180161"/>
                </a:lnTo>
                <a:lnTo>
                  <a:pt x="244069" y="180161"/>
                </a:lnTo>
                <a:lnTo>
                  <a:pt x="232166" y="155249"/>
                </a:lnTo>
                <a:lnTo>
                  <a:pt x="199186" y="128345"/>
                </a:lnTo>
                <a:lnTo>
                  <a:pt x="173189" y="117550"/>
                </a:lnTo>
                <a:lnTo>
                  <a:pt x="217411" y="40715"/>
                </a:lnTo>
                <a:lnTo>
                  <a:pt x="186093" y="15823"/>
                </a:lnTo>
                <a:lnTo>
                  <a:pt x="159696" y="2234"/>
                </a:lnTo>
                <a:lnTo>
                  <a:pt x="152413" y="0"/>
                </a:lnTo>
                <a:close/>
              </a:path>
              <a:path w="248284" h="343535">
                <a:moveTo>
                  <a:pt x="244069" y="180161"/>
                </a:moveTo>
                <a:lnTo>
                  <a:pt x="142849" y="180161"/>
                </a:lnTo>
                <a:lnTo>
                  <a:pt x="148043" y="181177"/>
                </a:lnTo>
                <a:lnTo>
                  <a:pt x="152527" y="183844"/>
                </a:lnTo>
                <a:lnTo>
                  <a:pt x="160770" y="191966"/>
                </a:lnTo>
                <a:lnTo>
                  <a:pt x="163306" y="203577"/>
                </a:lnTo>
                <a:lnTo>
                  <a:pt x="160131" y="218688"/>
                </a:lnTo>
                <a:lnTo>
                  <a:pt x="134853" y="259409"/>
                </a:lnTo>
                <a:lnTo>
                  <a:pt x="112903" y="268553"/>
                </a:lnTo>
                <a:lnTo>
                  <a:pt x="228818" y="268553"/>
                </a:lnTo>
                <a:lnTo>
                  <a:pt x="246315" y="226964"/>
                </a:lnTo>
                <a:lnTo>
                  <a:pt x="247877" y="188130"/>
                </a:lnTo>
                <a:lnTo>
                  <a:pt x="244069" y="18016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55840" y="1485630"/>
            <a:ext cx="219305" cy="237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55748" y="1484375"/>
            <a:ext cx="172212" cy="172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60676" y="4340352"/>
            <a:ext cx="118872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41947" y="4459223"/>
            <a:ext cx="118872" cy="11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19159" y="1511808"/>
            <a:ext cx="118872" cy="118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838453" y="1618741"/>
            <a:ext cx="1654810" cy="762000"/>
            <a:chOff x="838453" y="1618741"/>
            <a:chExt cx="1654810" cy="762000"/>
          </a:xfrm>
        </p:grpSpPr>
        <p:sp>
          <p:nvSpPr>
            <p:cNvPr id="17" name="object 17"/>
            <p:cNvSpPr/>
            <p:nvPr/>
          </p:nvSpPr>
          <p:spPr>
            <a:xfrm>
              <a:off x="851153" y="1631441"/>
              <a:ext cx="1629410" cy="736600"/>
            </a:xfrm>
            <a:custGeom>
              <a:avLst/>
              <a:gdLst/>
              <a:ahLst/>
              <a:cxnLst/>
              <a:rect l="l" t="t" r="r" b="b"/>
              <a:pathLst>
                <a:path w="1629410" h="736600">
                  <a:moveTo>
                    <a:pt x="814578" y="0"/>
                  </a:moveTo>
                  <a:lnTo>
                    <a:pt x="750918" y="1106"/>
                  </a:lnTo>
                  <a:lnTo>
                    <a:pt x="688599" y="4373"/>
                  </a:lnTo>
                  <a:lnTo>
                    <a:pt x="627800" y="9717"/>
                  </a:lnTo>
                  <a:lnTo>
                    <a:pt x="568705" y="17057"/>
                  </a:lnTo>
                  <a:lnTo>
                    <a:pt x="511492" y="26311"/>
                  </a:lnTo>
                  <a:lnTo>
                    <a:pt x="456344" y="37397"/>
                  </a:lnTo>
                  <a:lnTo>
                    <a:pt x="403442" y="50235"/>
                  </a:lnTo>
                  <a:lnTo>
                    <a:pt x="352966" y="64742"/>
                  </a:lnTo>
                  <a:lnTo>
                    <a:pt x="305098" y="80836"/>
                  </a:lnTo>
                  <a:lnTo>
                    <a:pt x="260019" y="98436"/>
                  </a:lnTo>
                  <a:lnTo>
                    <a:pt x="217910" y="117460"/>
                  </a:lnTo>
                  <a:lnTo>
                    <a:pt x="178951" y="137826"/>
                  </a:lnTo>
                  <a:lnTo>
                    <a:pt x="143325" y="159453"/>
                  </a:lnTo>
                  <a:lnTo>
                    <a:pt x="111212" y="182259"/>
                  </a:lnTo>
                  <a:lnTo>
                    <a:pt x="58250" y="231080"/>
                  </a:lnTo>
                  <a:lnTo>
                    <a:pt x="21513" y="283637"/>
                  </a:lnTo>
                  <a:lnTo>
                    <a:pt x="2450" y="339275"/>
                  </a:lnTo>
                  <a:lnTo>
                    <a:pt x="0" y="368046"/>
                  </a:lnTo>
                  <a:lnTo>
                    <a:pt x="2450" y="396816"/>
                  </a:lnTo>
                  <a:lnTo>
                    <a:pt x="21513" y="452454"/>
                  </a:lnTo>
                  <a:lnTo>
                    <a:pt x="58250" y="505011"/>
                  </a:lnTo>
                  <a:lnTo>
                    <a:pt x="111212" y="553832"/>
                  </a:lnTo>
                  <a:lnTo>
                    <a:pt x="143325" y="576638"/>
                  </a:lnTo>
                  <a:lnTo>
                    <a:pt x="178951" y="598265"/>
                  </a:lnTo>
                  <a:lnTo>
                    <a:pt x="217910" y="618631"/>
                  </a:lnTo>
                  <a:lnTo>
                    <a:pt x="260019" y="637655"/>
                  </a:lnTo>
                  <a:lnTo>
                    <a:pt x="305098" y="655255"/>
                  </a:lnTo>
                  <a:lnTo>
                    <a:pt x="352966" y="671349"/>
                  </a:lnTo>
                  <a:lnTo>
                    <a:pt x="403442" y="685856"/>
                  </a:lnTo>
                  <a:lnTo>
                    <a:pt x="456344" y="698694"/>
                  </a:lnTo>
                  <a:lnTo>
                    <a:pt x="511492" y="709780"/>
                  </a:lnTo>
                  <a:lnTo>
                    <a:pt x="568705" y="719034"/>
                  </a:lnTo>
                  <a:lnTo>
                    <a:pt x="627800" y="726374"/>
                  </a:lnTo>
                  <a:lnTo>
                    <a:pt x="688599" y="731718"/>
                  </a:lnTo>
                  <a:lnTo>
                    <a:pt x="750918" y="734985"/>
                  </a:lnTo>
                  <a:lnTo>
                    <a:pt x="814578" y="736092"/>
                  </a:lnTo>
                  <a:lnTo>
                    <a:pt x="878230" y="734985"/>
                  </a:lnTo>
                  <a:lnTo>
                    <a:pt x="940545" y="731718"/>
                  </a:lnTo>
                  <a:lnTo>
                    <a:pt x="1001339" y="726374"/>
                  </a:lnTo>
                  <a:lnTo>
                    <a:pt x="1060431" y="719034"/>
                  </a:lnTo>
                  <a:lnTo>
                    <a:pt x="1117642" y="709780"/>
                  </a:lnTo>
                  <a:lnTo>
                    <a:pt x="1172789" y="698694"/>
                  </a:lnTo>
                  <a:lnTo>
                    <a:pt x="1225691" y="685856"/>
                  </a:lnTo>
                  <a:lnTo>
                    <a:pt x="1276167" y="671349"/>
                  </a:lnTo>
                  <a:lnTo>
                    <a:pt x="1324036" y="655255"/>
                  </a:lnTo>
                  <a:lnTo>
                    <a:pt x="1369116" y="637655"/>
                  </a:lnTo>
                  <a:lnTo>
                    <a:pt x="1411227" y="618631"/>
                  </a:lnTo>
                  <a:lnTo>
                    <a:pt x="1450188" y="598265"/>
                  </a:lnTo>
                  <a:lnTo>
                    <a:pt x="1485816" y="576638"/>
                  </a:lnTo>
                  <a:lnTo>
                    <a:pt x="1517932" y="553832"/>
                  </a:lnTo>
                  <a:lnTo>
                    <a:pt x="1570899" y="505011"/>
                  </a:lnTo>
                  <a:lnTo>
                    <a:pt x="1607640" y="452454"/>
                  </a:lnTo>
                  <a:lnTo>
                    <a:pt x="1626704" y="396816"/>
                  </a:lnTo>
                  <a:lnTo>
                    <a:pt x="1629156" y="368046"/>
                  </a:lnTo>
                  <a:lnTo>
                    <a:pt x="1626704" y="339275"/>
                  </a:lnTo>
                  <a:lnTo>
                    <a:pt x="1607640" y="283637"/>
                  </a:lnTo>
                  <a:lnTo>
                    <a:pt x="1570899" y="231080"/>
                  </a:lnTo>
                  <a:lnTo>
                    <a:pt x="1517932" y="182259"/>
                  </a:lnTo>
                  <a:lnTo>
                    <a:pt x="1485816" y="159453"/>
                  </a:lnTo>
                  <a:lnTo>
                    <a:pt x="1450188" y="137826"/>
                  </a:lnTo>
                  <a:lnTo>
                    <a:pt x="1411227" y="117460"/>
                  </a:lnTo>
                  <a:lnTo>
                    <a:pt x="1369116" y="98436"/>
                  </a:lnTo>
                  <a:lnTo>
                    <a:pt x="1324036" y="80836"/>
                  </a:lnTo>
                  <a:lnTo>
                    <a:pt x="1276167" y="64742"/>
                  </a:lnTo>
                  <a:lnTo>
                    <a:pt x="1225691" y="50235"/>
                  </a:lnTo>
                  <a:lnTo>
                    <a:pt x="1172789" y="37397"/>
                  </a:lnTo>
                  <a:lnTo>
                    <a:pt x="1117642" y="26311"/>
                  </a:lnTo>
                  <a:lnTo>
                    <a:pt x="1060431" y="17057"/>
                  </a:lnTo>
                  <a:lnTo>
                    <a:pt x="1001339" y="9717"/>
                  </a:lnTo>
                  <a:lnTo>
                    <a:pt x="940545" y="4373"/>
                  </a:lnTo>
                  <a:lnTo>
                    <a:pt x="878230" y="1106"/>
                  </a:lnTo>
                  <a:lnTo>
                    <a:pt x="814578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51153" y="1631441"/>
              <a:ext cx="1629410" cy="736600"/>
            </a:xfrm>
            <a:custGeom>
              <a:avLst/>
              <a:gdLst/>
              <a:ahLst/>
              <a:cxnLst/>
              <a:rect l="l" t="t" r="r" b="b"/>
              <a:pathLst>
                <a:path w="1629410" h="736600">
                  <a:moveTo>
                    <a:pt x="0" y="368046"/>
                  </a:moveTo>
                  <a:lnTo>
                    <a:pt x="9682" y="311112"/>
                  </a:lnTo>
                  <a:lnTo>
                    <a:pt x="37762" y="256932"/>
                  </a:lnTo>
                  <a:lnTo>
                    <a:pt x="82793" y="206162"/>
                  </a:lnTo>
                  <a:lnTo>
                    <a:pt x="143325" y="159453"/>
                  </a:lnTo>
                  <a:lnTo>
                    <a:pt x="178951" y="137826"/>
                  </a:lnTo>
                  <a:lnTo>
                    <a:pt x="217910" y="117460"/>
                  </a:lnTo>
                  <a:lnTo>
                    <a:pt x="260019" y="98436"/>
                  </a:lnTo>
                  <a:lnTo>
                    <a:pt x="305098" y="80836"/>
                  </a:lnTo>
                  <a:lnTo>
                    <a:pt x="352966" y="64742"/>
                  </a:lnTo>
                  <a:lnTo>
                    <a:pt x="403442" y="50235"/>
                  </a:lnTo>
                  <a:lnTo>
                    <a:pt x="456344" y="37397"/>
                  </a:lnTo>
                  <a:lnTo>
                    <a:pt x="511492" y="26311"/>
                  </a:lnTo>
                  <a:lnTo>
                    <a:pt x="568705" y="17057"/>
                  </a:lnTo>
                  <a:lnTo>
                    <a:pt x="627800" y="9717"/>
                  </a:lnTo>
                  <a:lnTo>
                    <a:pt x="688599" y="4373"/>
                  </a:lnTo>
                  <a:lnTo>
                    <a:pt x="750918" y="1106"/>
                  </a:lnTo>
                  <a:lnTo>
                    <a:pt x="814578" y="0"/>
                  </a:lnTo>
                  <a:lnTo>
                    <a:pt x="878230" y="1106"/>
                  </a:lnTo>
                  <a:lnTo>
                    <a:pt x="940545" y="4373"/>
                  </a:lnTo>
                  <a:lnTo>
                    <a:pt x="1001339" y="9717"/>
                  </a:lnTo>
                  <a:lnTo>
                    <a:pt x="1060431" y="17057"/>
                  </a:lnTo>
                  <a:lnTo>
                    <a:pt x="1117642" y="26311"/>
                  </a:lnTo>
                  <a:lnTo>
                    <a:pt x="1172789" y="37397"/>
                  </a:lnTo>
                  <a:lnTo>
                    <a:pt x="1225691" y="50235"/>
                  </a:lnTo>
                  <a:lnTo>
                    <a:pt x="1276167" y="64742"/>
                  </a:lnTo>
                  <a:lnTo>
                    <a:pt x="1324036" y="80836"/>
                  </a:lnTo>
                  <a:lnTo>
                    <a:pt x="1369116" y="98436"/>
                  </a:lnTo>
                  <a:lnTo>
                    <a:pt x="1411227" y="117460"/>
                  </a:lnTo>
                  <a:lnTo>
                    <a:pt x="1450188" y="137826"/>
                  </a:lnTo>
                  <a:lnTo>
                    <a:pt x="1485816" y="159453"/>
                  </a:lnTo>
                  <a:lnTo>
                    <a:pt x="1517932" y="182259"/>
                  </a:lnTo>
                  <a:lnTo>
                    <a:pt x="1570899" y="231080"/>
                  </a:lnTo>
                  <a:lnTo>
                    <a:pt x="1607640" y="283637"/>
                  </a:lnTo>
                  <a:lnTo>
                    <a:pt x="1626704" y="339275"/>
                  </a:lnTo>
                  <a:lnTo>
                    <a:pt x="1629156" y="368046"/>
                  </a:lnTo>
                  <a:lnTo>
                    <a:pt x="1626704" y="396816"/>
                  </a:lnTo>
                  <a:lnTo>
                    <a:pt x="1607640" y="452454"/>
                  </a:lnTo>
                  <a:lnTo>
                    <a:pt x="1570899" y="505011"/>
                  </a:lnTo>
                  <a:lnTo>
                    <a:pt x="1517932" y="553832"/>
                  </a:lnTo>
                  <a:lnTo>
                    <a:pt x="1485816" y="576638"/>
                  </a:lnTo>
                  <a:lnTo>
                    <a:pt x="1450188" y="598265"/>
                  </a:lnTo>
                  <a:lnTo>
                    <a:pt x="1411227" y="618631"/>
                  </a:lnTo>
                  <a:lnTo>
                    <a:pt x="1369116" y="637655"/>
                  </a:lnTo>
                  <a:lnTo>
                    <a:pt x="1324036" y="655255"/>
                  </a:lnTo>
                  <a:lnTo>
                    <a:pt x="1276167" y="671349"/>
                  </a:lnTo>
                  <a:lnTo>
                    <a:pt x="1225691" y="685856"/>
                  </a:lnTo>
                  <a:lnTo>
                    <a:pt x="1172789" y="698694"/>
                  </a:lnTo>
                  <a:lnTo>
                    <a:pt x="1117642" y="709780"/>
                  </a:lnTo>
                  <a:lnTo>
                    <a:pt x="1060431" y="719034"/>
                  </a:lnTo>
                  <a:lnTo>
                    <a:pt x="1001339" y="726374"/>
                  </a:lnTo>
                  <a:lnTo>
                    <a:pt x="940545" y="731718"/>
                  </a:lnTo>
                  <a:lnTo>
                    <a:pt x="878230" y="734985"/>
                  </a:lnTo>
                  <a:lnTo>
                    <a:pt x="814578" y="736092"/>
                  </a:lnTo>
                  <a:lnTo>
                    <a:pt x="750918" y="734985"/>
                  </a:lnTo>
                  <a:lnTo>
                    <a:pt x="688599" y="731718"/>
                  </a:lnTo>
                  <a:lnTo>
                    <a:pt x="627800" y="726374"/>
                  </a:lnTo>
                  <a:lnTo>
                    <a:pt x="568705" y="719034"/>
                  </a:lnTo>
                  <a:lnTo>
                    <a:pt x="511492" y="709780"/>
                  </a:lnTo>
                  <a:lnTo>
                    <a:pt x="456344" y="698694"/>
                  </a:lnTo>
                  <a:lnTo>
                    <a:pt x="403442" y="685856"/>
                  </a:lnTo>
                  <a:lnTo>
                    <a:pt x="352966" y="671349"/>
                  </a:lnTo>
                  <a:lnTo>
                    <a:pt x="305098" y="655255"/>
                  </a:lnTo>
                  <a:lnTo>
                    <a:pt x="260019" y="637655"/>
                  </a:lnTo>
                  <a:lnTo>
                    <a:pt x="217910" y="618631"/>
                  </a:lnTo>
                  <a:lnTo>
                    <a:pt x="178951" y="598265"/>
                  </a:lnTo>
                  <a:lnTo>
                    <a:pt x="143325" y="576638"/>
                  </a:lnTo>
                  <a:lnTo>
                    <a:pt x="111212" y="553832"/>
                  </a:lnTo>
                  <a:lnTo>
                    <a:pt x="58250" y="505011"/>
                  </a:lnTo>
                  <a:lnTo>
                    <a:pt x="21513" y="452454"/>
                  </a:lnTo>
                  <a:lnTo>
                    <a:pt x="2450" y="396816"/>
                  </a:lnTo>
                  <a:lnTo>
                    <a:pt x="0" y="368046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319275" y="1841373"/>
            <a:ext cx="690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914D27"/>
                </a:solidFill>
                <a:latin typeface="Arial"/>
                <a:cs typeface="Arial"/>
              </a:rPr>
              <a:t>Fl</a:t>
            </a:r>
            <a:r>
              <a:rPr dirty="0" sz="1800" spc="-70">
                <a:solidFill>
                  <a:srgbClr val="914D27"/>
                </a:solidFill>
                <a:latin typeface="Arial"/>
                <a:cs typeface="Arial"/>
              </a:rPr>
              <a:t>u</a:t>
            </a:r>
            <a:r>
              <a:rPr dirty="0" sz="1800" spc="75">
                <a:solidFill>
                  <a:srgbClr val="914D27"/>
                </a:solidFill>
                <a:latin typeface="Arial"/>
                <a:cs typeface="Arial"/>
              </a:rPr>
              <a:t>tter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65530" y="3197605"/>
            <a:ext cx="1849755" cy="670560"/>
            <a:chOff x="1065530" y="3197605"/>
            <a:chExt cx="1849755" cy="670560"/>
          </a:xfrm>
        </p:grpSpPr>
        <p:sp>
          <p:nvSpPr>
            <p:cNvPr id="21" name="object 21"/>
            <p:cNvSpPr/>
            <p:nvPr/>
          </p:nvSpPr>
          <p:spPr>
            <a:xfrm>
              <a:off x="1078230" y="3210305"/>
              <a:ext cx="1824355" cy="645160"/>
            </a:xfrm>
            <a:custGeom>
              <a:avLst/>
              <a:gdLst/>
              <a:ahLst/>
              <a:cxnLst/>
              <a:rect l="l" t="t" r="r" b="b"/>
              <a:pathLst>
                <a:path w="1824355" h="645160">
                  <a:moveTo>
                    <a:pt x="912113" y="0"/>
                  </a:moveTo>
                  <a:lnTo>
                    <a:pt x="844034" y="883"/>
                  </a:lnTo>
                  <a:lnTo>
                    <a:pt x="777314" y="3493"/>
                  </a:lnTo>
                  <a:lnTo>
                    <a:pt x="712131" y="7768"/>
                  </a:lnTo>
                  <a:lnTo>
                    <a:pt x="648660" y="13643"/>
                  </a:lnTo>
                  <a:lnTo>
                    <a:pt x="587079" y="21059"/>
                  </a:lnTo>
                  <a:lnTo>
                    <a:pt x="527562" y="29951"/>
                  </a:lnTo>
                  <a:lnTo>
                    <a:pt x="470287" y="40258"/>
                  </a:lnTo>
                  <a:lnTo>
                    <a:pt x="415430" y="51919"/>
                  </a:lnTo>
                  <a:lnTo>
                    <a:pt x="363167" y="64869"/>
                  </a:lnTo>
                  <a:lnTo>
                    <a:pt x="313674" y="79048"/>
                  </a:lnTo>
                  <a:lnTo>
                    <a:pt x="267128" y="94392"/>
                  </a:lnTo>
                  <a:lnTo>
                    <a:pt x="223705" y="110840"/>
                  </a:lnTo>
                  <a:lnTo>
                    <a:pt x="183580" y="128330"/>
                  </a:lnTo>
                  <a:lnTo>
                    <a:pt x="146931" y="146799"/>
                  </a:lnTo>
                  <a:lnTo>
                    <a:pt x="113933" y="166184"/>
                  </a:lnTo>
                  <a:lnTo>
                    <a:pt x="59598" y="207457"/>
                  </a:lnTo>
                  <a:lnTo>
                    <a:pt x="21984" y="251650"/>
                  </a:lnTo>
                  <a:lnTo>
                    <a:pt x="2501" y="298265"/>
                  </a:lnTo>
                  <a:lnTo>
                    <a:pt x="0" y="322325"/>
                  </a:lnTo>
                  <a:lnTo>
                    <a:pt x="2501" y="346386"/>
                  </a:lnTo>
                  <a:lnTo>
                    <a:pt x="21984" y="393001"/>
                  </a:lnTo>
                  <a:lnTo>
                    <a:pt x="59598" y="437194"/>
                  </a:lnTo>
                  <a:lnTo>
                    <a:pt x="113933" y="478467"/>
                  </a:lnTo>
                  <a:lnTo>
                    <a:pt x="146931" y="497852"/>
                  </a:lnTo>
                  <a:lnTo>
                    <a:pt x="183580" y="516321"/>
                  </a:lnTo>
                  <a:lnTo>
                    <a:pt x="223705" y="533811"/>
                  </a:lnTo>
                  <a:lnTo>
                    <a:pt x="267128" y="550259"/>
                  </a:lnTo>
                  <a:lnTo>
                    <a:pt x="313674" y="565603"/>
                  </a:lnTo>
                  <a:lnTo>
                    <a:pt x="363167" y="579782"/>
                  </a:lnTo>
                  <a:lnTo>
                    <a:pt x="415430" y="592732"/>
                  </a:lnTo>
                  <a:lnTo>
                    <a:pt x="470287" y="604393"/>
                  </a:lnTo>
                  <a:lnTo>
                    <a:pt x="527562" y="614700"/>
                  </a:lnTo>
                  <a:lnTo>
                    <a:pt x="587079" y="623592"/>
                  </a:lnTo>
                  <a:lnTo>
                    <a:pt x="648660" y="631008"/>
                  </a:lnTo>
                  <a:lnTo>
                    <a:pt x="712131" y="636883"/>
                  </a:lnTo>
                  <a:lnTo>
                    <a:pt x="777314" y="641158"/>
                  </a:lnTo>
                  <a:lnTo>
                    <a:pt x="844034" y="643768"/>
                  </a:lnTo>
                  <a:lnTo>
                    <a:pt x="912113" y="644652"/>
                  </a:lnTo>
                  <a:lnTo>
                    <a:pt x="980193" y="643768"/>
                  </a:lnTo>
                  <a:lnTo>
                    <a:pt x="1046913" y="641158"/>
                  </a:lnTo>
                  <a:lnTo>
                    <a:pt x="1112096" y="636883"/>
                  </a:lnTo>
                  <a:lnTo>
                    <a:pt x="1175567" y="631008"/>
                  </a:lnTo>
                  <a:lnTo>
                    <a:pt x="1237148" y="623592"/>
                  </a:lnTo>
                  <a:lnTo>
                    <a:pt x="1296665" y="614700"/>
                  </a:lnTo>
                  <a:lnTo>
                    <a:pt x="1353940" y="604393"/>
                  </a:lnTo>
                  <a:lnTo>
                    <a:pt x="1408797" y="592732"/>
                  </a:lnTo>
                  <a:lnTo>
                    <a:pt x="1461060" y="579782"/>
                  </a:lnTo>
                  <a:lnTo>
                    <a:pt x="1510553" y="565603"/>
                  </a:lnTo>
                  <a:lnTo>
                    <a:pt x="1557099" y="550259"/>
                  </a:lnTo>
                  <a:lnTo>
                    <a:pt x="1600522" y="533811"/>
                  </a:lnTo>
                  <a:lnTo>
                    <a:pt x="1640647" y="516321"/>
                  </a:lnTo>
                  <a:lnTo>
                    <a:pt x="1677296" y="497852"/>
                  </a:lnTo>
                  <a:lnTo>
                    <a:pt x="1710294" y="478467"/>
                  </a:lnTo>
                  <a:lnTo>
                    <a:pt x="1764629" y="437194"/>
                  </a:lnTo>
                  <a:lnTo>
                    <a:pt x="1802243" y="393001"/>
                  </a:lnTo>
                  <a:lnTo>
                    <a:pt x="1821726" y="346386"/>
                  </a:lnTo>
                  <a:lnTo>
                    <a:pt x="1824227" y="322325"/>
                  </a:lnTo>
                  <a:lnTo>
                    <a:pt x="1821726" y="298265"/>
                  </a:lnTo>
                  <a:lnTo>
                    <a:pt x="1802243" y="251650"/>
                  </a:lnTo>
                  <a:lnTo>
                    <a:pt x="1764629" y="207457"/>
                  </a:lnTo>
                  <a:lnTo>
                    <a:pt x="1710294" y="166184"/>
                  </a:lnTo>
                  <a:lnTo>
                    <a:pt x="1677296" y="146799"/>
                  </a:lnTo>
                  <a:lnTo>
                    <a:pt x="1640647" y="128330"/>
                  </a:lnTo>
                  <a:lnTo>
                    <a:pt x="1600522" y="110840"/>
                  </a:lnTo>
                  <a:lnTo>
                    <a:pt x="1557099" y="94392"/>
                  </a:lnTo>
                  <a:lnTo>
                    <a:pt x="1510553" y="79048"/>
                  </a:lnTo>
                  <a:lnTo>
                    <a:pt x="1461060" y="64869"/>
                  </a:lnTo>
                  <a:lnTo>
                    <a:pt x="1408797" y="51919"/>
                  </a:lnTo>
                  <a:lnTo>
                    <a:pt x="1353940" y="40258"/>
                  </a:lnTo>
                  <a:lnTo>
                    <a:pt x="1296665" y="29951"/>
                  </a:lnTo>
                  <a:lnTo>
                    <a:pt x="1237148" y="21059"/>
                  </a:lnTo>
                  <a:lnTo>
                    <a:pt x="1175567" y="13643"/>
                  </a:lnTo>
                  <a:lnTo>
                    <a:pt x="1112096" y="7768"/>
                  </a:lnTo>
                  <a:lnTo>
                    <a:pt x="1046913" y="3493"/>
                  </a:lnTo>
                  <a:lnTo>
                    <a:pt x="980193" y="883"/>
                  </a:lnTo>
                  <a:lnTo>
                    <a:pt x="912113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8230" y="3210305"/>
              <a:ext cx="1824355" cy="645160"/>
            </a:xfrm>
            <a:custGeom>
              <a:avLst/>
              <a:gdLst/>
              <a:ahLst/>
              <a:cxnLst/>
              <a:rect l="l" t="t" r="r" b="b"/>
              <a:pathLst>
                <a:path w="1824355" h="645160">
                  <a:moveTo>
                    <a:pt x="0" y="322325"/>
                  </a:moveTo>
                  <a:lnTo>
                    <a:pt x="9888" y="274686"/>
                  </a:lnTo>
                  <a:lnTo>
                    <a:pt x="38612" y="229220"/>
                  </a:lnTo>
                  <a:lnTo>
                    <a:pt x="84764" y="186424"/>
                  </a:lnTo>
                  <a:lnTo>
                    <a:pt x="146931" y="146799"/>
                  </a:lnTo>
                  <a:lnTo>
                    <a:pt x="183580" y="128330"/>
                  </a:lnTo>
                  <a:lnTo>
                    <a:pt x="223705" y="110840"/>
                  </a:lnTo>
                  <a:lnTo>
                    <a:pt x="267128" y="94392"/>
                  </a:lnTo>
                  <a:lnTo>
                    <a:pt x="313674" y="79048"/>
                  </a:lnTo>
                  <a:lnTo>
                    <a:pt x="363167" y="64869"/>
                  </a:lnTo>
                  <a:lnTo>
                    <a:pt x="415430" y="51919"/>
                  </a:lnTo>
                  <a:lnTo>
                    <a:pt x="470287" y="40258"/>
                  </a:lnTo>
                  <a:lnTo>
                    <a:pt x="527562" y="29951"/>
                  </a:lnTo>
                  <a:lnTo>
                    <a:pt x="587079" y="21059"/>
                  </a:lnTo>
                  <a:lnTo>
                    <a:pt x="648660" y="13643"/>
                  </a:lnTo>
                  <a:lnTo>
                    <a:pt x="712131" y="7768"/>
                  </a:lnTo>
                  <a:lnTo>
                    <a:pt x="777314" y="3493"/>
                  </a:lnTo>
                  <a:lnTo>
                    <a:pt x="844034" y="883"/>
                  </a:lnTo>
                  <a:lnTo>
                    <a:pt x="912113" y="0"/>
                  </a:lnTo>
                  <a:lnTo>
                    <a:pt x="980193" y="883"/>
                  </a:lnTo>
                  <a:lnTo>
                    <a:pt x="1046913" y="3493"/>
                  </a:lnTo>
                  <a:lnTo>
                    <a:pt x="1112096" y="7768"/>
                  </a:lnTo>
                  <a:lnTo>
                    <a:pt x="1175567" y="13643"/>
                  </a:lnTo>
                  <a:lnTo>
                    <a:pt x="1237148" y="21059"/>
                  </a:lnTo>
                  <a:lnTo>
                    <a:pt x="1296665" y="29951"/>
                  </a:lnTo>
                  <a:lnTo>
                    <a:pt x="1353940" y="40258"/>
                  </a:lnTo>
                  <a:lnTo>
                    <a:pt x="1408797" y="51919"/>
                  </a:lnTo>
                  <a:lnTo>
                    <a:pt x="1461060" y="64869"/>
                  </a:lnTo>
                  <a:lnTo>
                    <a:pt x="1510553" y="79048"/>
                  </a:lnTo>
                  <a:lnTo>
                    <a:pt x="1557099" y="94392"/>
                  </a:lnTo>
                  <a:lnTo>
                    <a:pt x="1600522" y="110840"/>
                  </a:lnTo>
                  <a:lnTo>
                    <a:pt x="1640647" y="128330"/>
                  </a:lnTo>
                  <a:lnTo>
                    <a:pt x="1677296" y="146799"/>
                  </a:lnTo>
                  <a:lnTo>
                    <a:pt x="1710294" y="166184"/>
                  </a:lnTo>
                  <a:lnTo>
                    <a:pt x="1764629" y="207457"/>
                  </a:lnTo>
                  <a:lnTo>
                    <a:pt x="1802243" y="251650"/>
                  </a:lnTo>
                  <a:lnTo>
                    <a:pt x="1821726" y="298265"/>
                  </a:lnTo>
                  <a:lnTo>
                    <a:pt x="1824227" y="322325"/>
                  </a:lnTo>
                  <a:lnTo>
                    <a:pt x="1821726" y="346386"/>
                  </a:lnTo>
                  <a:lnTo>
                    <a:pt x="1802243" y="393001"/>
                  </a:lnTo>
                  <a:lnTo>
                    <a:pt x="1764629" y="437194"/>
                  </a:lnTo>
                  <a:lnTo>
                    <a:pt x="1710294" y="478467"/>
                  </a:lnTo>
                  <a:lnTo>
                    <a:pt x="1677296" y="497852"/>
                  </a:lnTo>
                  <a:lnTo>
                    <a:pt x="1640647" y="516321"/>
                  </a:lnTo>
                  <a:lnTo>
                    <a:pt x="1600522" y="533811"/>
                  </a:lnTo>
                  <a:lnTo>
                    <a:pt x="1557099" y="550259"/>
                  </a:lnTo>
                  <a:lnTo>
                    <a:pt x="1510553" y="565603"/>
                  </a:lnTo>
                  <a:lnTo>
                    <a:pt x="1461060" y="579782"/>
                  </a:lnTo>
                  <a:lnTo>
                    <a:pt x="1408797" y="592732"/>
                  </a:lnTo>
                  <a:lnTo>
                    <a:pt x="1353940" y="604393"/>
                  </a:lnTo>
                  <a:lnTo>
                    <a:pt x="1296665" y="614700"/>
                  </a:lnTo>
                  <a:lnTo>
                    <a:pt x="1237148" y="623592"/>
                  </a:lnTo>
                  <a:lnTo>
                    <a:pt x="1175567" y="631008"/>
                  </a:lnTo>
                  <a:lnTo>
                    <a:pt x="1112096" y="636883"/>
                  </a:lnTo>
                  <a:lnTo>
                    <a:pt x="1046913" y="641158"/>
                  </a:lnTo>
                  <a:lnTo>
                    <a:pt x="980193" y="643768"/>
                  </a:lnTo>
                  <a:lnTo>
                    <a:pt x="912113" y="644652"/>
                  </a:lnTo>
                  <a:lnTo>
                    <a:pt x="844034" y="643768"/>
                  </a:lnTo>
                  <a:lnTo>
                    <a:pt x="777314" y="641158"/>
                  </a:lnTo>
                  <a:lnTo>
                    <a:pt x="712131" y="636883"/>
                  </a:lnTo>
                  <a:lnTo>
                    <a:pt x="648660" y="631008"/>
                  </a:lnTo>
                  <a:lnTo>
                    <a:pt x="587079" y="623592"/>
                  </a:lnTo>
                  <a:lnTo>
                    <a:pt x="527562" y="614700"/>
                  </a:lnTo>
                  <a:lnTo>
                    <a:pt x="470287" y="604393"/>
                  </a:lnTo>
                  <a:lnTo>
                    <a:pt x="415430" y="592732"/>
                  </a:lnTo>
                  <a:lnTo>
                    <a:pt x="363167" y="579782"/>
                  </a:lnTo>
                  <a:lnTo>
                    <a:pt x="313674" y="565603"/>
                  </a:lnTo>
                  <a:lnTo>
                    <a:pt x="267128" y="550259"/>
                  </a:lnTo>
                  <a:lnTo>
                    <a:pt x="223705" y="533811"/>
                  </a:lnTo>
                  <a:lnTo>
                    <a:pt x="183580" y="516321"/>
                  </a:lnTo>
                  <a:lnTo>
                    <a:pt x="146931" y="497852"/>
                  </a:lnTo>
                  <a:lnTo>
                    <a:pt x="113933" y="478467"/>
                  </a:lnTo>
                  <a:lnTo>
                    <a:pt x="59598" y="437194"/>
                  </a:lnTo>
                  <a:lnTo>
                    <a:pt x="21984" y="393001"/>
                  </a:lnTo>
                  <a:lnTo>
                    <a:pt x="2501" y="346386"/>
                  </a:lnTo>
                  <a:lnTo>
                    <a:pt x="0" y="322325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760601" y="3375152"/>
            <a:ext cx="459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914D27"/>
                </a:solidFill>
                <a:latin typeface="Arial"/>
                <a:cs typeface="Arial"/>
              </a:rPr>
              <a:t>Dart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97343" y="3447669"/>
            <a:ext cx="720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85">
                <a:solidFill>
                  <a:srgbClr val="914D27"/>
                </a:solidFill>
                <a:latin typeface="Arial"/>
                <a:cs typeface="Arial"/>
              </a:rPr>
              <a:t>P</a:t>
            </a:r>
            <a:r>
              <a:rPr dirty="0" sz="1800" spc="65">
                <a:solidFill>
                  <a:srgbClr val="914D27"/>
                </a:solidFill>
                <a:latin typeface="Arial"/>
                <a:cs typeface="Arial"/>
              </a:rPr>
              <a:t>y</a:t>
            </a:r>
            <a:r>
              <a:rPr dirty="0" sz="1800" spc="-10">
                <a:solidFill>
                  <a:srgbClr val="914D27"/>
                </a:solidFill>
                <a:latin typeface="Arial"/>
                <a:cs typeface="Arial"/>
              </a:rPr>
              <a:t>thon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10553" y="1928114"/>
            <a:ext cx="1851660" cy="671830"/>
            <a:chOff x="6210553" y="1928114"/>
            <a:chExt cx="1851660" cy="671830"/>
          </a:xfrm>
        </p:grpSpPr>
        <p:sp>
          <p:nvSpPr>
            <p:cNvPr id="26" name="object 26"/>
            <p:cNvSpPr/>
            <p:nvPr/>
          </p:nvSpPr>
          <p:spPr>
            <a:xfrm>
              <a:off x="6223253" y="1940814"/>
              <a:ext cx="1826260" cy="646430"/>
            </a:xfrm>
            <a:custGeom>
              <a:avLst/>
              <a:gdLst/>
              <a:ahLst/>
              <a:cxnLst/>
              <a:rect l="l" t="t" r="r" b="b"/>
              <a:pathLst>
                <a:path w="1826259" h="646430">
                  <a:moveTo>
                    <a:pt x="912876" y="0"/>
                  </a:moveTo>
                  <a:lnTo>
                    <a:pt x="844744" y="886"/>
                  </a:lnTo>
                  <a:lnTo>
                    <a:pt x="777972" y="3503"/>
                  </a:lnTo>
                  <a:lnTo>
                    <a:pt x="712738" y="7788"/>
                  </a:lnTo>
                  <a:lnTo>
                    <a:pt x="649217" y="13679"/>
                  </a:lnTo>
                  <a:lnTo>
                    <a:pt x="587585" y="21113"/>
                  </a:lnTo>
                  <a:lnTo>
                    <a:pt x="528020" y="30028"/>
                  </a:lnTo>
                  <a:lnTo>
                    <a:pt x="470698" y="40362"/>
                  </a:lnTo>
                  <a:lnTo>
                    <a:pt x="415795" y="52051"/>
                  </a:lnTo>
                  <a:lnTo>
                    <a:pt x="363488" y="65034"/>
                  </a:lnTo>
                  <a:lnTo>
                    <a:pt x="313953" y="79248"/>
                  </a:lnTo>
                  <a:lnTo>
                    <a:pt x="267366" y="94630"/>
                  </a:lnTo>
                  <a:lnTo>
                    <a:pt x="223905" y="111119"/>
                  </a:lnTo>
                  <a:lnTo>
                    <a:pt x="183745" y="128651"/>
                  </a:lnTo>
                  <a:lnTo>
                    <a:pt x="147064" y="147163"/>
                  </a:lnTo>
                  <a:lnTo>
                    <a:pt x="114037" y="166595"/>
                  </a:lnTo>
                  <a:lnTo>
                    <a:pt x="59652" y="207964"/>
                  </a:lnTo>
                  <a:lnTo>
                    <a:pt x="22004" y="252257"/>
                  </a:lnTo>
                  <a:lnTo>
                    <a:pt x="2503" y="298975"/>
                  </a:lnTo>
                  <a:lnTo>
                    <a:pt x="0" y="323088"/>
                  </a:lnTo>
                  <a:lnTo>
                    <a:pt x="2503" y="347200"/>
                  </a:lnTo>
                  <a:lnTo>
                    <a:pt x="22004" y="393918"/>
                  </a:lnTo>
                  <a:lnTo>
                    <a:pt x="59652" y="438211"/>
                  </a:lnTo>
                  <a:lnTo>
                    <a:pt x="114037" y="479580"/>
                  </a:lnTo>
                  <a:lnTo>
                    <a:pt x="147064" y="499012"/>
                  </a:lnTo>
                  <a:lnTo>
                    <a:pt x="183745" y="517524"/>
                  </a:lnTo>
                  <a:lnTo>
                    <a:pt x="223905" y="535056"/>
                  </a:lnTo>
                  <a:lnTo>
                    <a:pt x="267366" y="551545"/>
                  </a:lnTo>
                  <a:lnTo>
                    <a:pt x="313953" y="566927"/>
                  </a:lnTo>
                  <a:lnTo>
                    <a:pt x="363488" y="581141"/>
                  </a:lnTo>
                  <a:lnTo>
                    <a:pt x="415795" y="594124"/>
                  </a:lnTo>
                  <a:lnTo>
                    <a:pt x="470698" y="605813"/>
                  </a:lnTo>
                  <a:lnTo>
                    <a:pt x="528020" y="616147"/>
                  </a:lnTo>
                  <a:lnTo>
                    <a:pt x="587585" y="625062"/>
                  </a:lnTo>
                  <a:lnTo>
                    <a:pt x="649217" y="632496"/>
                  </a:lnTo>
                  <a:lnTo>
                    <a:pt x="712738" y="638387"/>
                  </a:lnTo>
                  <a:lnTo>
                    <a:pt x="777972" y="642672"/>
                  </a:lnTo>
                  <a:lnTo>
                    <a:pt x="844744" y="645289"/>
                  </a:lnTo>
                  <a:lnTo>
                    <a:pt x="912876" y="646176"/>
                  </a:lnTo>
                  <a:lnTo>
                    <a:pt x="981007" y="645289"/>
                  </a:lnTo>
                  <a:lnTo>
                    <a:pt x="1047779" y="642672"/>
                  </a:lnTo>
                  <a:lnTo>
                    <a:pt x="1113013" y="638387"/>
                  </a:lnTo>
                  <a:lnTo>
                    <a:pt x="1176534" y="632496"/>
                  </a:lnTo>
                  <a:lnTo>
                    <a:pt x="1238166" y="625062"/>
                  </a:lnTo>
                  <a:lnTo>
                    <a:pt x="1297731" y="616147"/>
                  </a:lnTo>
                  <a:lnTo>
                    <a:pt x="1355053" y="605813"/>
                  </a:lnTo>
                  <a:lnTo>
                    <a:pt x="1409956" y="594124"/>
                  </a:lnTo>
                  <a:lnTo>
                    <a:pt x="1462263" y="581141"/>
                  </a:lnTo>
                  <a:lnTo>
                    <a:pt x="1511798" y="566927"/>
                  </a:lnTo>
                  <a:lnTo>
                    <a:pt x="1558385" y="551545"/>
                  </a:lnTo>
                  <a:lnTo>
                    <a:pt x="1601846" y="535056"/>
                  </a:lnTo>
                  <a:lnTo>
                    <a:pt x="1642006" y="517524"/>
                  </a:lnTo>
                  <a:lnTo>
                    <a:pt x="1678687" y="499012"/>
                  </a:lnTo>
                  <a:lnTo>
                    <a:pt x="1711714" y="479580"/>
                  </a:lnTo>
                  <a:lnTo>
                    <a:pt x="1766099" y="438211"/>
                  </a:lnTo>
                  <a:lnTo>
                    <a:pt x="1803747" y="393918"/>
                  </a:lnTo>
                  <a:lnTo>
                    <a:pt x="1823248" y="347200"/>
                  </a:lnTo>
                  <a:lnTo>
                    <a:pt x="1825752" y="323088"/>
                  </a:lnTo>
                  <a:lnTo>
                    <a:pt x="1823248" y="298975"/>
                  </a:lnTo>
                  <a:lnTo>
                    <a:pt x="1803747" y="252257"/>
                  </a:lnTo>
                  <a:lnTo>
                    <a:pt x="1766099" y="207964"/>
                  </a:lnTo>
                  <a:lnTo>
                    <a:pt x="1711714" y="166595"/>
                  </a:lnTo>
                  <a:lnTo>
                    <a:pt x="1678687" y="147163"/>
                  </a:lnTo>
                  <a:lnTo>
                    <a:pt x="1642006" y="128651"/>
                  </a:lnTo>
                  <a:lnTo>
                    <a:pt x="1601846" y="111119"/>
                  </a:lnTo>
                  <a:lnTo>
                    <a:pt x="1558385" y="94630"/>
                  </a:lnTo>
                  <a:lnTo>
                    <a:pt x="1511798" y="79248"/>
                  </a:lnTo>
                  <a:lnTo>
                    <a:pt x="1462263" y="65034"/>
                  </a:lnTo>
                  <a:lnTo>
                    <a:pt x="1409956" y="52051"/>
                  </a:lnTo>
                  <a:lnTo>
                    <a:pt x="1355053" y="40362"/>
                  </a:lnTo>
                  <a:lnTo>
                    <a:pt x="1297731" y="30028"/>
                  </a:lnTo>
                  <a:lnTo>
                    <a:pt x="1238166" y="21113"/>
                  </a:lnTo>
                  <a:lnTo>
                    <a:pt x="1176534" y="13679"/>
                  </a:lnTo>
                  <a:lnTo>
                    <a:pt x="1113013" y="7788"/>
                  </a:lnTo>
                  <a:lnTo>
                    <a:pt x="1047779" y="3503"/>
                  </a:lnTo>
                  <a:lnTo>
                    <a:pt x="981007" y="886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223253" y="1940814"/>
              <a:ext cx="1826260" cy="646430"/>
            </a:xfrm>
            <a:custGeom>
              <a:avLst/>
              <a:gdLst/>
              <a:ahLst/>
              <a:cxnLst/>
              <a:rect l="l" t="t" r="r" b="b"/>
              <a:pathLst>
                <a:path w="1826259" h="646430">
                  <a:moveTo>
                    <a:pt x="0" y="323088"/>
                  </a:moveTo>
                  <a:lnTo>
                    <a:pt x="9897" y="275344"/>
                  </a:lnTo>
                  <a:lnTo>
                    <a:pt x="38648" y="229776"/>
                  </a:lnTo>
                  <a:lnTo>
                    <a:pt x="84841" y="186882"/>
                  </a:lnTo>
                  <a:lnTo>
                    <a:pt x="147064" y="147163"/>
                  </a:lnTo>
                  <a:lnTo>
                    <a:pt x="183745" y="128651"/>
                  </a:lnTo>
                  <a:lnTo>
                    <a:pt x="223905" y="111119"/>
                  </a:lnTo>
                  <a:lnTo>
                    <a:pt x="267366" y="94630"/>
                  </a:lnTo>
                  <a:lnTo>
                    <a:pt x="313953" y="79248"/>
                  </a:lnTo>
                  <a:lnTo>
                    <a:pt x="363488" y="65034"/>
                  </a:lnTo>
                  <a:lnTo>
                    <a:pt x="415795" y="52051"/>
                  </a:lnTo>
                  <a:lnTo>
                    <a:pt x="470698" y="40362"/>
                  </a:lnTo>
                  <a:lnTo>
                    <a:pt x="528020" y="30028"/>
                  </a:lnTo>
                  <a:lnTo>
                    <a:pt x="587585" y="21113"/>
                  </a:lnTo>
                  <a:lnTo>
                    <a:pt x="649217" y="13679"/>
                  </a:lnTo>
                  <a:lnTo>
                    <a:pt x="712738" y="7788"/>
                  </a:lnTo>
                  <a:lnTo>
                    <a:pt x="777972" y="3503"/>
                  </a:lnTo>
                  <a:lnTo>
                    <a:pt x="844744" y="886"/>
                  </a:lnTo>
                  <a:lnTo>
                    <a:pt x="912876" y="0"/>
                  </a:lnTo>
                  <a:lnTo>
                    <a:pt x="981007" y="886"/>
                  </a:lnTo>
                  <a:lnTo>
                    <a:pt x="1047779" y="3503"/>
                  </a:lnTo>
                  <a:lnTo>
                    <a:pt x="1113013" y="7788"/>
                  </a:lnTo>
                  <a:lnTo>
                    <a:pt x="1176534" y="13679"/>
                  </a:lnTo>
                  <a:lnTo>
                    <a:pt x="1238166" y="21113"/>
                  </a:lnTo>
                  <a:lnTo>
                    <a:pt x="1297731" y="30028"/>
                  </a:lnTo>
                  <a:lnTo>
                    <a:pt x="1355053" y="40362"/>
                  </a:lnTo>
                  <a:lnTo>
                    <a:pt x="1409956" y="52051"/>
                  </a:lnTo>
                  <a:lnTo>
                    <a:pt x="1462263" y="65034"/>
                  </a:lnTo>
                  <a:lnTo>
                    <a:pt x="1511798" y="79248"/>
                  </a:lnTo>
                  <a:lnTo>
                    <a:pt x="1558385" y="94630"/>
                  </a:lnTo>
                  <a:lnTo>
                    <a:pt x="1601846" y="111119"/>
                  </a:lnTo>
                  <a:lnTo>
                    <a:pt x="1642006" y="128651"/>
                  </a:lnTo>
                  <a:lnTo>
                    <a:pt x="1678687" y="147163"/>
                  </a:lnTo>
                  <a:lnTo>
                    <a:pt x="1711714" y="166595"/>
                  </a:lnTo>
                  <a:lnTo>
                    <a:pt x="1766099" y="207964"/>
                  </a:lnTo>
                  <a:lnTo>
                    <a:pt x="1803747" y="252257"/>
                  </a:lnTo>
                  <a:lnTo>
                    <a:pt x="1823248" y="298975"/>
                  </a:lnTo>
                  <a:lnTo>
                    <a:pt x="1825752" y="323088"/>
                  </a:lnTo>
                  <a:lnTo>
                    <a:pt x="1823248" y="347200"/>
                  </a:lnTo>
                  <a:lnTo>
                    <a:pt x="1803747" y="393918"/>
                  </a:lnTo>
                  <a:lnTo>
                    <a:pt x="1766099" y="438211"/>
                  </a:lnTo>
                  <a:lnTo>
                    <a:pt x="1711714" y="479580"/>
                  </a:lnTo>
                  <a:lnTo>
                    <a:pt x="1678687" y="499012"/>
                  </a:lnTo>
                  <a:lnTo>
                    <a:pt x="1642006" y="517524"/>
                  </a:lnTo>
                  <a:lnTo>
                    <a:pt x="1601846" y="535056"/>
                  </a:lnTo>
                  <a:lnTo>
                    <a:pt x="1558385" y="551545"/>
                  </a:lnTo>
                  <a:lnTo>
                    <a:pt x="1511798" y="566927"/>
                  </a:lnTo>
                  <a:lnTo>
                    <a:pt x="1462263" y="581141"/>
                  </a:lnTo>
                  <a:lnTo>
                    <a:pt x="1409956" y="594124"/>
                  </a:lnTo>
                  <a:lnTo>
                    <a:pt x="1355053" y="605813"/>
                  </a:lnTo>
                  <a:lnTo>
                    <a:pt x="1297731" y="616147"/>
                  </a:lnTo>
                  <a:lnTo>
                    <a:pt x="1238166" y="625062"/>
                  </a:lnTo>
                  <a:lnTo>
                    <a:pt x="1176534" y="632496"/>
                  </a:lnTo>
                  <a:lnTo>
                    <a:pt x="1113013" y="638387"/>
                  </a:lnTo>
                  <a:lnTo>
                    <a:pt x="1047779" y="642672"/>
                  </a:lnTo>
                  <a:lnTo>
                    <a:pt x="981007" y="645289"/>
                  </a:lnTo>
                  <a:lnTo>
                    <a:pt x="912876" y="646176"/>
                  </a:lnTo>
                  <a:lnTo>
                    <a:pt x="844744" y="645289"/>
                  </a:lnTo>
                  <a:lnTo>
                    <a:pt x="777972" y="642672"/>
                  </a:lnTo>
                  <a:lnTo>
                    <a:pt x="712738" y="638387"/>
                  </a:lnTo>
                  <a:lnTo>
                    <a:pt x="649217" y="632496"/>
                  </a:lnTo>
                  <a:lnTo>
                    <a:pt x="587585" y="625062"/>
                  </a:lnTo>
                  <a:lnTo>
                    <a:pt x="528020" y="616147"/>
                  </a:lnTo>
                  <a:lnTo>
                    <a:pt x="470698" y="605813"/>
                  </a:lnTo>
                  <a:lnTo>
                    <a:pt x="415795" y="594124"/>
                  </a:lnTo>
                  <a:lnTo>
                    <a:pt x="363488" y="581141"/>
                  </a:lnTo>
                  <a:lnTo>
                    <a:pt x="313953" y="566927"/>
                  </a:lnTo>
                  <a:lnTo>
                    <a:pt x="267366" y="551545"/>
                  </a:lnTo>
                  <a:lnTo>
                    <a:pt x="223905" y="535056"/>
                  </a:lnTo>
                  <a:lnTo>
                    <a:pt x="183745" y="517524"/>
                  </a:lnTo>
                  <a:lnTo>
                    <a:pt x="147064" y="499012"/>
                  </a:lnTo>
                  <a:lnTo>
                    <a:pt x="114037" y="479580"/>
                  </a:lnTo>
                  <a:lnTo>
                    <a:pt x="59652" y="438211"/>
                  </a:lnTo>
                  <a:lnTo>
                    <a:pt x="22004" y="393918"/>
                  </a:lnTo>
                  <a:lnTo>
                    <a:pt x="2503" y="347200"/>
                  </a:lnTo>
                  <a:lnTo>
                    <a:pt x="0" y="323088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800850" y="2106295"/>
            <a:ext cx="671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914D27"/>
                </a:solidFill>
                <a:latin typeface="Arial"/>
                <a:cs typeface="Arial"/>
              </a:rPr>
              <a:t>Git</a:t>
            </a:r>
            <a:r>
              <a:rPr dirty="0" sz="1800" spc="-50">
                <a:solidFill>
                  <a:srgbClr val="914D27"/>
                </a:solidFill>
                <a:latin typeface="Arial"/>
                <a:cs typeface="Arial"/>
              </a:rPr>
              <a:t>h</a:t>
            </a:r>
            <a:r>
              <a:rPr dirty="0" sz="1800" spc="-45">
                <a:solidFill>
                  <a:srgbClr val="914D27"/>
                </a:solidFill>
                <a:latin typeface="Arial"/>
                <a:cs typeface="Arial"/>
              </a:rPr>
              <a:t>ub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100" y="4715255"/>
            <a:ext cx="1923288" cy="3942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3569208" y="1770888"/>
            <a:ext cx="2018030" cy="2030095"/>
            <a:chOff x="3569208" y="1770888"/>
            <a:chExt cx="2018030" cy="2030095"/>
          </a:xfrm>
        </p:grpSpPr>
        <p:sp>
          <p:nvSpPr>
            <p:cNvPr id="31" name="object 31"/>
            <p:cNvSpPr/>
            <p:nvPr/>
          </p:nvSpPr>
          <p:spPr>
            <a:xfrm>
              <a:off x="4834128" y="2828544"/>
              <a:ext cx="752855" cy="8686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611880" y="1770888"/>
              <a:ext cx="1935479" cy="7360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569208" y="2543556"/>
              <a:ext cx="1257300" cy="12573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2360676"/>
            <a:ext cx="3808729" cy="2077720"/>
          </a:xfrm>
          <a:custGeom>
            <a:avLst/>
            <a:gdLst/>
            <a:ahLst/>
            <a:cxnLst/>
            <a:rect l="l" t="t" r="r" b="b"/>
            <a:pathLst>
              <a:path w="3808729" h="2077720">
                <a:moveTo>
                  <a:pt x="2769870" y="0"/>
                </a:moveTo>
                <a:lnTo>
                  <a:pt x="1038606" y="0"/>
                </a:lnTo>
                <a:lnTo>
                  <a:pt x="991064" y="1068"/>
                </a:lnTo>
                <a:lnTo>
                  <a:pt x="944071" y="4243"/>
                </a:lnTo>
                <a:lnTo>
                  <a:pt x="897672" y="9480"/>
                </a:lnTo>
                <a:lnTo>
                  <a:pt x="851914" y="16731"/>
                </a:lnTo>
                <a:lnTo>
                  <a:pt x="806842" y="25952"/>
                </a:lnTo>
                <a:lnTo>
                  <a:pt x="762502" y="37096"/>
                </a:lnTo>
                <a:lnTo>
                  <a:pt x="718940" y="50118"/>
                </a:lnTo>
                <a:lnTo>
                  <a:pt x="676201" y="64971"/>
                </a:lnTo>
                <a:lnTo>
                  <a:pt x="634332" y="81611"/>
                </a:lnTo>
                <a:lnTo>
                  <a:pt x="593379" y="99991"/>
                </a:lnTo>
                <a:lnTo>
                  <a:pt x="553386" y="120065"/>
                </a:lnTo>
                <a:lnTo>
                  <a:pt x="514400" y="141788"/>
                </a:lnTo>
                <a:lnTo>
                  <a:pt x="476467" y="165114"/>
                </a:lnTo>
                <a:lnTo>
                  <a:pt x="439633" y="189996"/>
                </a:lnTo>
                <a:lnTo>
                  <a:pt x="403944" y="216390"/>
                </a:lnTo>
                <a:lnTo>
                  <a:pt x="369444" y="244249"/>
                </a:lnTo>
                <a:lnTo>
                  <a:pt x="336181" y="273528"/>
                </a:lnTo>
                <a:lnTo>
                  <a:pt x="304199" y="304180"/>
                </a:lnTo>
                <a:lnTo>
                  <a:pt x="273546" y="336161"/>
                </a:lnTo>
                <a:lnTo>
                  <a:pt x="244266" y="369423"/>
                </a:lnTo>
                <a:lnTo>
                  <a:pt x="216406" y="403922"/>
                </a:lnTo>
                <a:lnTo>
                  <a:pt x="190010" y="439611"/>
                </a:lnTo>
                <a:lnTo>
                  <a:pt x="165126" y="476445"/>
                </a:lnTo>
                <a:lnTo>
                  <a:pt x="141799" y="514378"/>
                </a:lnTo>
                <a:lnTo>
                  <a:pt x="120075" y="553363"/>
                </a:lnTo>
                <a:lnTo>
                  <a:pt x="99999" y="593357"/>
                </a:lnTo>
                <a:lnTo>
                  <a:pt x="81618" y="634311"/>
                </a:lnTo>
                <a:lnTo>
                  <a:pt x="64977" y="676181"/>
                </a:lnTo>
                <a:lnTo>
                  <a:pt x="50122" y="718921"/>
                </a:lnTo>
                <a:lnTo>
                  <a:pt x="37099" y="762485"/>
                </a:lnTo>
                <a:lnTo>
                  <a:pt x="25954" y="806827"/>
                </a:lnTo>
                <a:lnTo>
                  <a:pt x="16733" y="851901"/>
                </a:lnTo>
                <a:lnTo>
                  <a:pt x="9481" y="897662"/>
                </a:lnTo>
                <a:lnTo>
                  <a:pt x="4244" y="944063"/>
                </a:lnTo>
                <a:lnTo>
                  <a:pt x="1068" y="991060"/>
                </a:lnTo>
                <a:lnTo>
                  <a:pt x="0" y="1038606"/>
                </a:lnTo>
                <a:lnTo>
                  <a:pt x="1068" y="1086147"/>
                </a:lnTo>
                <a:lnTo>
                  <a:pt x="4244" y="1133140"/>
                </a:lnTo>
                <a:lnTo>
                  <a:pt x="9481" y="1179539"/>
                </a:lnTo>
                <a:lnTo>
                  <a:pt x="16733" y="1225297"/>
                </a:lnTo>
                <a:lnTo>
                  <a:pt x="25954" y="1270369"/>
                </a:lnTo>
                <a:lnTo>
                  <a:pt x="37099" y="1314709"/>
                </a:lnTo>
                <a:lnTo>
                  <a:pt x="50122" y="1358271"/>
                </a:lnTo>
                <a:lnTo>
                  <a:pt x="64977" y="1401010"/>
                </a:lnTo>
                <a:lnTo>
                  <a:pt x="81618" y="1442879"/>
                </a:lnTo>
                <a:lnTo>
                  <a:pt x="99999" y="1483832"/>
                </a:lnTo>
                <a:lnTo>
                  <a:pt x="120075" y="1523825"/>
                </a:lnTo>
                <a:lnTo>
                  <a:pt x="141799" y="1562811"/>
                </a:lnTo>
                <a:lnTo>
                  <a:pt x="165126" y="1600744"/>
                </a:lnTo>
                <a:lnTo>
                  <a:pt x="190010" y="1637578"/>
                </a:lnTo>
                <a:lnTo>
                  <a:pt x="216406" y="1673267"/>
                </a:lnTo>
                <a:lnTo>
                  <a:pt x="244266" y="1707767"/>
                </a:lnTo>
                <a:lnTo>
                  <a:pt x="273546" y="1741030"/>
                </a:lnTo>
                <a:lnTo>
                  <a:pt x="304199" y="1773012"/>
                </a:lnTo>
                <a:lnTo>
                  <a:pt x="336181" y="1803665"/>
                </a:lnTo>
                <a:lnTo>
                  <a:pt x="369444" y="1832945"/>
                </a:lnTo>
                <a:lnTo>
                  <a:pt x="403944" y="1860805"/>
                </a:lnTo>
                <a:lnTo>
                  <a:pt x="439633" y="1887201"/>
                </a:lnTo>
                <a:lnTo>
                  <a:pt x="476467" y="1912085"/>
                </a:lnTo>
                <a:lnTo>
                  <a:pt x="514400" y="1935412"/>
                </a:lnTo>
                <a:lnTo>
                  <a:pt x="553386" y="1957136"/>
                </a:lnTo>
                <a:lnTo>
                  <a:pt x="593379" y="1977212"/>
                </a:lnTo>
                <a:lnTo>
                  <a:pt x="634332" y="1995593"/>
                </a:lnTo>
                <a:lnTo>
                  <a:pt x="676201" y="2012234"/>
                </a:lnTo>
                <a:lnTo>
                  <a:pt x="718940" y="2027089"/>
                </a:lnTo>
                <a:lnTo>
                  <a:pt x="762502" y="2040112"/>
                </a:lnTo>
                <a:lnTo>
                  <a:pt x="806842" y="2051257"/>
                </a:lnTo>
                <a:lnTo>
                  <a:pt x="851914" y="2060478"/>
                </a:lnTo>
                <a:lnTo>
                  <a:pt x="897672" y="2067730"/>
                </a:lnTo>
                <a:lnTo>
                  <a:pt x="944071" y="2072967"/>
                </a:lnTo>
                <a:lnTo>
                  <a:pt x="991064" y="2076143"/>
                </a:lnTo>
                <a:lnTo>
                  <a:pt x="1038606" y="2077212"/>
                </a:lnTo>
                <a:lnTo>
                  <a:pt x="2769870" y="2077212"/>
                </a:lnTo>
                <a:lnTo>
                  <a:pt x="2817415" y="2076143"/>
                </a:lnTo>
                <a:lnTo>
                  <a:pt x="2864412" y="2072967"/>
                </a:lnTo>
                <a:lnTo>
                  <a:pt x="2910813" y="2067730"/>
                </a:lnTo>
                <a:lnTo>
                  <a:pt x="2956574" y="2060478"/>
                </a:lnTo>
                <a:lnTo>
                  <a:pt x="3001648" y="2051257"/>
                </a:lnTo>
                <a:lnTo>
                  <a:pt x="3045990" y="2040112"/>
                </a:lnTo>
                <a:lnTo>
                  <a:pt x="3089554" y="2027089"/>
                </a:lnTo>
                <a:lnTo>
                  <a:pt x="3132294" y="2012234"/>
                </a:lnTo>
                <a:lnTo>
                  <a:pt x="3174164" y="1995593"/>
                </a:lnTo>
                <a:lnTo>
                  <a:pt x="3215118" y="1977212"/>
                </a:lnTo>
                <a:lnTo>
                  <a:pt x="3255112" y="1957136"/>
                </a:lnTo>
                <a:lnTo>
                  <a:pt x="3294097" y="1935412"/>
                </a:lnTo>
                <a:lnTo>
                  <a:pt x="3332030" y="1912085"/>
                </a:lnTo>
                <a:lnTo>
                  <a:pt x="3368864" y="1887201"/>
                </a:lnTo>
                <a:lnTo>
                  <a:pt x="3404553" y="1860805"/>
                </a:lnTo>
                <a:lnTo>
                  <a:pt x="3439052" y="1832945"/>
                </a:lnTo>
                <a:lnTo>
                  <a:pt x="3472314" y="1803665"/>
                </a:lnTo>
                <a:lnTo>
                  <a:pt x="3504295" y="1773012"/>
                </a:lnTo>
                <a:lnTo>
                  <a:pt x="3534947" y="1741030"/>
                </a:lnTo>
                <a:lnTo>
                  <a:pt x="3564226" y="1707767"/>
                </a:lnTo>
                <a:lnTo>
                  <a:pt x="3592085" y="1673267"/>
                </a:lnTo>
                <a:lnTo>
                  <a:pt x="3618479" y="1637578"/>
                </a:lnTo>
                <a:lnTo>
                  <a:pt x="3643361" y="1600744"/>
                </a:lnTo>
                <a:lnTo>
                  <a:pt x="3666687" y="1562811"/>
                </a:lnTo>
                <a:lnTo>
                  <a:pt x="3688410" y="1523825"/>
                </a:lnTo>
                <a:lnTo>
                  <a:pt x="3708484" y="1483832"/>
                </a:lnTo>
                <a:lnTo>
                  <a:pt x="3726864" y="1442879"/>
                </a:lnTo>
                <a:lnTo>
                  <a:pt x="3743504" y="1401010"/>
                </a:lnTo>
                <a:lnTo>
                  <a:pt x="3758357" y="1358271"/>
                </a:lnTo>
                <a:lnTo>
                  <a:pt x="3771379" y="1314709"/>
                </a:lnTo>
                <a:lnTo>
                  <a:pt x="3782523" y="1270369"/>
                </a:lnTo>
                <a:lnTo>
                  <a:pt x="3791744" y="1225297"/>
                </a:lnTo>
                <a:lnTo>
                  <a:pt x="3798995" y="1179539"/>
                </a:lnTo>
                <a:lnTo>
                  <a:pt x="3804232" y="1133140"/>
                </a:lnTo>
                <a:lnTo>
                  <a:pt x="3807407" y="1086147"/>
                </a:lnTo>
                <a:lnTo>
                  <a:pt x="3808476" y="1038606"/>
                </a:lnTo>
                <a:lnTo>
                  <a:pt x="3807407" y="991060"/>
                </a:lnTo>
                <a:lnTo>
                  <a:pt x="3804232" y="944063"/>
                </a:lnTo>
                <a:lnTo>
                  <a:pt x="3798995" y="897662"/>
                </a:lnTo>
                <a:lnTo>
                  <a:pt x="3791744" y="851901"/>
                </a:lnTo>
                <a:lnTo>
                  <a:pt x="3782523" y="806827"/>
                </a:lnTo>
                <a:lnTo>
                  <a:pt x="3771379" y="762485"/>
                </a:lnTo>
                <a:lnTo>
                  <a:pt x="3758357" y="718921"/>
                </a:lnTo>
                <a:lnTo>
                  <a:pt x="3743504" y="676181"/>
                </a:lnTo>
                <a:lnTo>
                  <a:pt x="3726864" y="634311"/>
                </a:lnTo>
                <a:lnTo>
                  <a:pt x="3708484" y="593357"/>
                </a:lnTo>
                <a:lnTo>
                  <a:pt x="3688410" y="553363"/>
                </a:lnTo>
                <a:lnTo>
                  <a:pt x="3666687" y="514378"/>
                </a:lnTo>
                <a:lnTo>
                  <a:pt x="3643361" y="476445"/>
                </a:lnTo>
                <a:lnTo>
                  <a:pt x="3618479" y="439611"/>
                </a:lnTo>
                <a:lnTo>
                  <a:pt x="3592085" y="403922"/>
                </a:lnTo>
                <a:lnTo>
                  <a:pt x="3564226" y="369423"/>
                </a:lnTo>
                <a:lnTo>
                  <a:pt x="3534947" y="336161"/>
                </a:lnTo>
                <a:lnTo>
                  <a:pt x="3504295" y="304180"/>
                </a:lnTo>
                <a:lnTo>
                  <a:pt x="3472314" y="273528"/>
                </a:lnTo>
                <a:lnTo>
                  <a:pt x="3439052" y="244249"/>
                </a:lnTo>
                <a:lnTo>
                  <a:pt x="3404553" y="216390"/>
                </a:lnTo>
                <a:lnTo>
                  <a:pt x="3368864" y="189996"/>
                </a:lnTo>
                <a:lnTo>
                  <a:pt x="3332030" y="165114"/>
                </a:lnTo>
                <a:lnTo>
                  <a:pt x="3294097" y="141788"/>
                </a:lnTo>
                <a:lnTo>
                  <a:pt x="3255112" y="120065"/>
                </a:lnTo>
                <a:lnTo>
                  <a:pt x="3215118" y="99991"/>
                </a:lnTo>
                <a:lnTo>
                  <a:pt x="3174164" y="81611"/>
                </a:lnTo>
                <a:lnTo>
                  <a:pt x="3132294" y="64971"/>
                </a:lnTo>
                <a:lnTo>
                  <a:pt x="3089554" y="50118"/>
                </a:lnTo>
                <a:lnTo>
                  <a:pt x="3045990" y="37096"/>
                </a:lnTo>
                <a:lnTo>
                  <a:pt x="3001648" y="25952"/>
                </a:lnTo>
                <a:lnTo>
                  <a:pt x="2956574" y="16731"/>
                </a:lnTo>
                <a:lnTo>
                  <a:pt x="2910813" y="9480"/>
                </a:lnTo>
                <a:lnTo>
                  <a:pt x="2864412" y="4243"/>
                </a:lnTo>
                <a:lnTo>
                  <a:pt x="2817415" y="1068"/>
                </a:lnTo>
                <a:lnTo>
                  <a:pt x="276987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49723" y="2360676"/>
            <a:ext cx="3808729" cy="2077720"/>
          </a:xfrm>
          <a:custGeom>
            <a:avLst/>
            <a:gdLst/>
            <a:ahLst/>
            <a:cxnLst/>
            <a:rect l="l" t="t" r="r" b="b"/>
            <a:pathLst>
              <a:path w="3808729" h="2077720">
                <a:moveTo>
                  <a:pt x="2769870" y="0"/>
                </a:moveTo>
                <a:lnTo>
                  <a:pt x="1038605" y="0"/>
                </a:lnTo>
                <a:lnTo>
                  <a:pt x="991060" y="1068"/>
                </a:lnTo>
                <a:lnTo>
                  <a:pt x="944063" y="4243"/>
                </a:lnTo>
                <a:lnTo>
                  <a:pt x="897662" y="9480"/>
                </a:lnTo>
                <a:lnTo>
                  <a:pt x="851901" y="16731"/>
                </a:lnTo>
                <a:lnTo>
                  <a:pt x="806827" y="25952"/>
                </a:lnTo>
                <a:lnTo>
                  <a:pt x="762485" y="37096"/>
                </a:lnTo>
                <a:lnTo>
                  <a:pt x="718921" y="50118"/>
                </a:lnTo>
                <a:lnTo>
                  <a:pt x="676181" y="64971"/>
                </a:lnTo>
                <a:lnTo>
                  <a:pt x="634311" y="81611"/>
                </a:lnTo>
                <a:lnTo>
                  <a:pt x="593357" y="99991"/>
                </a:lnTo>
                <a:lnTo>
                  <a:pt x="553363" y="120065"/>
                </a:lnTo>
                <a:lnTo>
                  <a:pt x="514378" y="141788"/>
                </a:lnTo>
                <a:lnTo>
                  <a:pt x="476445" y="165114"/>
                </a:lnTo>
                <a:lnTo>
                  <a:pt x="439611" y="189996"/>
                </a:lnTo>
                <a:lnTo>
                  <a:pt x="403922" y="216390"/>
                </a:lnTo>
                <a:lnTo>
                  <a:pt x="369423" y="244249"/>
                </a:lnTo>
                <a:lnTo>
                  <a:pt x="336161" y="273528"/>
                </a:lnTo>
                <a:lnTo>
                  <a:pt x="304180" y="304180"/>
                </a:lnTo>
                <a:lnTo>
                  <a:pt x="273528" y="336161"/>
                </a:lnTo>
                <a:lnTo>
                  <a:pt x="244249" y="369423"/>
                </a:lnTo>
                <a:lnTo>
                  <a:pt x="216390" y="403922"/>
                </a:lnTo>
                <a:lnTo>
                  <a:pt x="189996" y="439611"/>
                </a:lnTo>
                <a:lnTo>
                  <a:pt x="165114" y="476445"/>
                </a:lnTo>
                <a:lnTo>
                  <a:pt x="141788" y="514378"/>
                </a:lnTo>
                <a:lnTo>
                  <a:pt x="120065" y="553363"/>
                </a:lnTo>
                <a:lnTo>
                  <a:pt x="99991" y="593357"/>
                </a:lnTo>
                <a:lnTo>
                  <a:pt x="81611" y="634311"/>
                </a:lnTo>
                <a:lnTo>
                  <a:pt x="64971" y="676181"/>
                </a:lnTo>
                <a:lnTo>
                  <a:pt x="50118" y="718921"/>
                </a:lnTo>
                <a:lnTo>
                  <a:pt x="37096" y="762485"/>
                </a:lnTo>
                <a:lnTo>
                  <a:pt x="25952" y="806827"/>
                </a:lnTo>
                <a:lnTo>
                  <a:pt x="16731" y="851901"/>
                </a:lnTo>
                <a:lnTo>
                  <a:pt x="9480" y="897662"/>
                </a:lnTo>
                <a:lnTo>
                  <a:pt x="4243" y="944063"/>
                </a:lnTo>
                <a:lnTo>
                  <a:pt x="1068" y="991060"/>
                </a:lnTo>
                <a:lnTo>
                  <a:pt x="0" y="1038606"/>
                </a:lnTo>
                <a:lnTo>
                  <a:pt x="1068" y="1086147"/>
                </a:lnTo>
                <a:lnTo>
                  <a:pt x="4243" y="1133140"/>
                </a:lnTo>
                <a:lnTo>
                  <a:pt x="9480" y="1179539"/>
                </a:lnTo>
                <a:lnTo>
                  <a:pt x="16731" y="1225297"/>
                </a:lnTo>
                <a:lnTo>
                  <a:pt x="25952" y="1270369"/>
                </a:lnTo>
                <a:lnTo>
                  <a:pt x="37096" y="1314709"/>
                </a:lnTo>
                <a:lnTo>
                  <a:pt x="50118" y="1358271"/>
                </a:lnTo>
                <a:lnTo>
                  <a:pt x="64971" y="1401010"/>
                </a:lnTo>
                <a:lnTo>
                  <a:pt x="81611" y="1442879"/>
                </a:lnTo>
                <a:lnTo>
                  <a:pt x="99991" y="1483832"/>
                </a:lnTo>
                <a:lnTo>
                  <a:pt x="120065" y="1523825"/>
                </a:lnTo>
                <a:lnTo>
                  <a:pt x="141788" y="1562811"/>
                </a:lnTo>
                <a:lnTo>
                  <a:pt x="165114" y="1600744"/>
                </a:lnTo>
                <a:lnTo>
                  <a:pt x="189996" y="1637578"/>
                </a:lnTo>
                <a:lnTo>
                  <a:pt x="216390" y="1673267"/>
                </a:lnTo>
                <a:lnTo>
                  <a:pt x="244249" y="1707767"/>
                </a:lnTo>
                <a:lnTo>
                  <a:pt x="273528" y="1741030"/>
                </a:lnTo>
                <a:lnTo>
                  <a:pt x="304180" y="1773012"/>
                </a:lnTo>
                <a:lnTo>
                  <a:pt x="336161" y="1803665"/>
                </a:lnTo>
                <a:lnTo>
                  <a:pt x="369423" y="1832945"/>
                </a:lnTo>
                <a:lnTo>
                  <a:pt x="403922" y="1860805"/>
                </a:lnTo>
                <a:lnTo>
                  <a:pt x="439611" y="1887201"/>
                </a:lnTo>
                <a:lnTo>
                  <a:pt x="476445" y="1912085"/>
                </a:lnTo>
                <a:lnTo>
                  <a:pt x="514378" y="1935412"/>
                </a:lnTo>
                <a:lnTo>
                  <a:pt x="553363" y="1957136"/>
                </a:lnTo>
                <a:lnTo>
                  <a:pt x="593357" y="1977212"/>
                </a:lnTo>
                <a:lnTo>
                  <a:pt x="634311" y="1995593"/>
                </a:lnTo>
                <a:lnTo>
                  <a:pt x="676181" y="2012234"/>
                </a:lnTo>
                <a:lnTo>
                  <a:pt x="718921" y="2027089"/>
                </a:lnTo>
                <a:lnTo>
                  <a:pt x="762485" y="2040112"/>
                </a:lnTo>
                <a:lnTo>
                  <a:pt x="806827" y="2051257"/>
                </a:lnTo>
                <a:lnTo>
                  <a:pt x="851901" y="2060478"/>
                </a:lnTo>
                <a:lnTo>
                  <a:pt x="897662" y="2067730"/>
                </a:lnTo>
                <a:lnTo>
                  <a:pt x="944063" y="2072967"/>
                </a:lnTo>
                <a:lnTo>
                  <a:pt x="991060" y="2076143"/>
                </a:lnTo>
                <a:lnTo>
                  <a:pt x="1038605" y="2077212"/>
                </a:lnTo>
                <a:lnTo>
                  <a:pt x="2769870" y="2077212"/>
                </a:lnTo>
                <a:lnTo>
                  <a:pt x="2817415" y="2076143"/>
                </a:lnTo>
                <a:lnTo>
                  <a:pt x="2864412" y="2072967"/>
                </a:lnTo>
                <a:lnTo>
                  <a:pt x="2910813" y="2067730"/>
                </a:lnTo>
                <a:lnTo>
                  <a:pt x="2956574" y="2060478"/>
                </a:lnTo>
                <a:lnTo>
                  <a:pt x="3001648" y="2051257"/>
                </a:lnTo>
                <a:lnTo>
                  <a:pt x="3045990" y="2040112"/>
                </a:lnTo>
                <a:lnTo>
                  <a:pt x="3089554" y="2027089"/>
                </a:lnTo>
                <a:lnTo>
                  <a:pt x="3132294" y="2012234"/>
                </a:lnTo>
                <a:lnTo>
                  <a:pt x="3174164" y="1995593"/>
                </a:lnTo>
                <a:lnTo>
                  <a:pt x="3215118" y="1977212"/>
                </a:lnTo>
                <a:lnTo>
                  <a:pt x="3255112" y="1957136"/>
                </a:lnTo>
                <a:lnTo>
                  <a:pt x="3294097" y="1935412"/>
                </a:lnTo>
                <a:lnTo>
                  <a:pt x="3332030" y="1912085"/>
                </a:lnTo>
                <a:lnTo>
                  <a:pt x="3368864" y="1887201"/>
                </a:lnTo>
                <a:lnTo>
                  <a:pt x="3404553" y="1860805"/>
                </a:lnTo>
                <a:lnTo>
                  <a:pt x="3439052" y="1832945"/>
                </a:lnTo>
                <a:lnTo>
                  <a:pt x="3472314" y="1803665"/>
                </a:lnTo>
                <a:lnTo>
                  <a:pt x="3504295" y="1773012"/>
                </a:lnTo>
                <a:lnTo>
                  <a:pt x="3534947" y="1741030"/>
                </a:lnTo>
                <a:lnTo>
                  <a:pt x="3564226" y="1707767"/>
                </a:lnTo>
                <a:lnTo>
                  <a:pt x="3592085" y="1673267"/>
                </a:lnTo>
                <a:lnTo>
                  <a:pt x="3618479" y="1637578"/>
                </a:lnTo>
                <a:lnTo>
                  <a:pt x="3643361" y="1600744"/>
                </a:lnTo>
                <a:lnTo>
                  <a:pt x="3666687" y="1562811"/>
                </a:lnTo>
                <a:lnTo>
                  <a:pt x="3688410" y="1523825"/>
                </a:lnTo>
                <a:lnTo>
                  <a:pt x="3708484" y="1483832"/>
                </a:lnTo>
                <a:lnTo>
                  <a:pt x="3726864" y="1442879"/>
                </a:lnTo>
                <a:lnTo>
                  <a:pt x="3743504" y="1401010"/>
                </a:lnTo>
                <a:lnTo>
                  <a:pt x="3758357" y="1358271"/>
                </a:lnTo>
                <a:lnTo>
                  <a:pt x="3771379" y="1314709"/>
                </a:lnTo>
                <a:lnTo>
                  <a:pt x="3782523" y="1270369"/>
                </a:lnTo>
                <a:lnTo>
                  <a:pt x="3791744" y="1225297"/>
                </a:lnTo>
                <a:lnTo>
                  <a:pt x="3798995" y="1179539"/>
                </a:lnTo>
                <a:lnTo>
                  <a:pt x="3804232" y="1133140"/>
                </a:lnTo>
                <a:lnTo>
                  <a:pt x="3807407" y="1086147"/>
                </a:lnTo>
                <a:lnTo>
                  <a:pt x="3808476" y="1038606"/>
                </a:lnTo>
                <a:lnTo>
                  <a:pt x="3807407" y="991060"/>
                </a:lnTo>
                <a:lnTo>
                  <a:pt x="3804232" y="944063"/>
                </a:lnTo>
                <a:lnTo>
                  <a:pt x="3798995" y="897662"/>
                </a:lnTo>
                <a:lnTo>
                  <a:pt x="3791744" y="851901"/>
                </a:lnTo>
                <a:lnTo>
                  <a:pt x="3782523" y="806827"/>
                </a:lnTo>
                <a:lnTo>
                  <a:pt x="3771379" y="762485"/>
                </a:lnTo>
                <a:lnTo>
                  <a:pt x="3758357" y="718921"/>
                </a:lnTo>
                <a:lnTo>
                  <a:pt x="3743504" y="676181"/>
                </a:lnTo>
                <a:lnTo>
                  <a:pt x="3726864" y="634311"/>
                </a:lnTo>
                <a:lnTo>
                  <a:pt x="3708484" y="593357"/>
                </a:lnTo>
                <a:lnTo>
                  <a:pt x="3688410" y="553363"/>
                </a:lnTo>
                <a:lnTo>
                  <a:pt x="3666687" y="514378"/>
                </a:lnTo>
                <a:lnTo>
                  <a:pt x="3643361" y="476445"/>
                </a:lnTo>
                <a:lnTo>
                  <a:pt x="3618479" y="439611"/>
                </a:lnTo>
                <a:lnTo>
                  <a:pt x="3592085" y="403922"/>
                </a:lnTo>
                <a:lnTo>
                  <a:pt x="3564226" y="369423"/>
                </a:lnTo>
                <a:lnTo>
                  <a:pt x="3534947" y="336161"/>
                </a:lnTo>
                <a:lnTo>
                  <a:pt x="3504295" y="304180"/>
                </a:lnTo>
                <a:lnTo>
                  <a:pt x="3472314" y="273528"/>
                </a:lnTo>
                <a:lnTo>
                  <a:pt x="3439052" y="244249"/>
                </a:lnTo>
                <a:lnTo>
                  <a:pt x="3404553" y="216390"/>
                </a:lnTo>
                <a:lnTo>
                  <a:pt x="3368864" y="189996"/>
                </a:lnTo>
                <a:lnTo>
                  <a:pt x="3332030" y="165114"/>
                </a:lnTo>
                <a:lnTo>
                  <a:pt x="3294097" y="141788"/>
                </a:lnTo>
                <a:lnTo>
                  <a:pt x="3255112" y="120065"/>
                </a:lnTo>
                <a:lnTo>
                  <a:pt x="3215118" y="99991"/>
                </a:lnTo>
                <a:lnTo>
                  <a:pt x="3174164" y="81611"/>
                </a:lnTo>
                <a:lnTo>
                  <a:pt x="3132294" y="64971"/>
                </a:lnTo>
                <a:lnTo>
                  <a:pt x="3089554" y="50118"/>
                </a:lnTo>
                <a:lnTo>
                  <a:pt x="3045990" y="37096"/>
                </a:lnTo>
                <a:lnTo>
                  <a:pt x="3001648" y="25952"/>
                </a:lnTo>
                <a:lnTo>
                  <a:pt x="2956574" y="16731"/>
                </a:lnTo>
                <a:lnTo>
                  <a:pt x="2910813" y="9480"/>
                </a:lnTo>
                <a:lnTo>
                  <a:pt x="2864412" y="4243"/>
                </a:lnTo>
                <a:lnTo>
                  <a:pt x="2817415" y="1068"/>
                </a:lnTo>
                <a:lnTo>
                  <a:pt x="276987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80869" y="596900"/>
            <a:ext cx="43961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>
                <a:solidFill>
                  <a:srgbClr val="6D772C"/>
                </a:solidFill>
              </a:rPr>
              <a:t>Techniques </a:t>
            </a:r>
            <a:r>
              <a:rPr dirty="0" spc="-40">
                <a:solidFill>
                  <a:srgbClr val="6D772C"/>
                </a:solidFill>
              </a:rPr>
              <a:t>and</a:t>
            </a:r>
            <a:r>
              <a:rPr dirty="0" spc="-440">
                <a:solidFill>
                  <a:srgbClr val="6D772C"/>
                </a:solidFill>
              </a:rPr>
              <a:t> </a:t>
            </a:r>
            <a:r>
              <a:rPr dirty="0">
                <a:solidFill>
                  <a:srgbClr val="6D772C"/>
                </a:solidFill>
              </a:rPr>
              <a:t>Algorithms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3924" y="2472944"/>
            <a:ext cx="2778760" cy="182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3130" marR="269240" indent="-471805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solidFill>
                  <a:srgbClr val="DD6F2C"/>
                </a:solidFill>
                <a:latin typeface="Arial"/>
                <a:cs typeface="Arial"/>
              </a:rPr>
              <a:t>Convolutional</a:t>
            </a:r>
            <a:r>
              <a:rPr dirty="0" sz="1800" spc="-254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DD6F2C"/>
                </a:solidFill>
                <a:latin typeface="Arial"/>
                <a:cs typeface="Arial"/>
              </a:rPr>
              <a:t>Neural  </a:t>
            </a:r>
            <a:r>
              <a:rPr dirty="0" sz="1800" spc="-20">
                <a:solidFill>
                  <a:srgbClr val="DD6F2C"/>
                </a:solidFill>
                <a:latin typeface="Arial"/>
                <a:cs typeface="Arial"/>
              </a:rPr>
              <a:t>Network(CNN)</a:t>
            </a:r>
            <a:endParaRPr sz="1800">
              <a:latin typeface="Arial"/>
              <a:cs typeface="Arial"/>
            </a:endParaRPr>
          </a:p>
          <a:p>
            <a:pPr marL="299085" marR="5080" indent="-299085">
              <a:lnSpc>
                <a:spcPct val="100000"/>
              </a:lnSpc>
              <a:spcBef>
                <a:spcPts val="1430"/>
              </a:spcBef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dirty="0" sz="1400" spc="30" b="0">
                <a:solidFill>
                  <a:srgbClr val="6E772D"/>
                </a:solidFill>
                <a:latin typeface="Lato Light"/>
                <a:cs typeface="Lato Light"/>
              </a:rPr>
              <a:t>A</a:t>
            </a:r>
            <a:r>
              <a:rPr dirty="0" sz="1400" spc="-27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neural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network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used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in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image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recognition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and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extraction</a:t>
            </a:r>
            <a:r>
              <a:rPr dirty="0" sz="1400" spc="-16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[4]</a:t>
            </a:r>
            <a:endParaRPr sz="1400">
              <a:latin typeface="Lato Light"/>
              <a:cs typeface="Lato Light"/>
            </a:endParaRPr>
          </a:p>
          <a:p>
            <a:pPr lvl="1" marL="312420" marR="14604" indent="-68580">
              <a:lnSpc>
                <a:spcPct val="100000"/>
              </a:lnSpc>
              <a:buFont typeface="Wingdings"/>
              <a:buChar char=""/>
              <a:tabLst>
                <a:tab pos="530860" algn="l"/>
                <a:tab pos="531495" algn="l"/>
              </a:tabLst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Automatically detects the 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important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features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without</a:t>
            </a:r>
            <a:r>
              <a:rPr dirty="0" sz="1400" spc="-21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any</a:t>
            </a:r>
            <a:endParaRPr sz="1400">
              <a:latin typeface="Lato Light"/>
              <a:cs typeface="Lato Light"/>
            </a:endParaRPr>
          </a:p>
          <a:p>
            <a:pPr marL="669290">
              <a:lnSpc>
                <a:spcPct val="100000"/>
              </a:lnSpc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human supervision</a:t>
            </a:r>
            <a:r>
              <a:rPr dirty="0" sz="1400" spc="-12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[4]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22" y="2497582"/>
            <a:ext cx="2543175" cy="1381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DD6F2C"/>
                </a:solidFill>
                <a:latin typeface="Arial"/>
                <a:cs typeface="Arial"/>
              </a:rPr>
              <a:t>Long </a:t>
            </a:r>
            <a:r>
              <a:rPr dirty="0" sz="1800" spc="-15">
                <a:solidFill>
                  <a:srgbClr val="DD6F2C"/>
                </a:solidFill>
                <a:latin typeface="Arial"/>
                <a:cs typeface="Arial"/>
              </a:rPr>
              <a:t>Short-Term</a:t>
            </a:r>
            <a:r>
              <a:rPr dirty="0" sz="1800" spc="-275">
                <a:solidFill>
                  <a:srgbClr val="DD6F2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DD6F2C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  <a:p>
            <a:pPr marL="1075055">
              <a:lnSpc>
                <a:spcPct val="100000"/>
              </a:lnSpc>
            </a:pPr>
            <a:r>
              <a:rPr dirty="0" sz="1800" spc="-35">
                <a:solidFill>
                  <a:srgbClr val="DD6F2C"/>
                </a:solidFill>
                <a:latin typeface="Arial"/>
                <a:cs typeface="Arial"/>
              </a:rPr>
              <a:t>(LSTM)</a:t>
            </a:r>
            <a:endParaRPr sz="1800">
              <a:latin typeface="Arial"/>
              <a:cs typeface="Arial"/>
            </a:endParaRPr>
          </a:p>
          <a:p>
            <a:pPr marL="360680" marR="102870" indent="-277495">
              <a:lnSpc>
                <a:spcPct val="100000"/>
              </a:lnSpc>
              <a:spcBef>
                <a:spcPts val="1315"/>
              </a:spcBef>
              <a:buClr>
                <a:srgbClr val="6E772D"/>
              </a:buClr>
              <a:buFont typeface="Wingdings"/>
              <a:buChar char=""/>
              <a:tabLst>
                <a:tab pos="415290" algn="l"/>
                <a:tab pos="415925" algn="l"/>
              </a:tabLst>
            </a:pPr>
            <a:r>
              <a:rPr dirty="0"/>
              <a:t>	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Recurrent </a:t>
            </a:r>
            <a:r>
              <a:rPr dirty="0" sz="1400" spc="10" b="0">
                <a:solidFill>
                  <a:srgbClr val="6E772D"/>
                </a:solidFill>
                <a:latin typeface="Lato Light"/>
                <a:cs typeface="Lato Light"/>
              </a:rPr>
              <a:t>neural</a:t>
            </a:r>
            <a:r>
              <a:rPr dirty="0" sz="1400" spc="-15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20" b="0">
                <a:solidFill>
                  <a:srgbClr val="6E772D"/>
                </a:solidFill>
                <a:latin typeface="Lato Light"/>
                <a:cs typeface="Lato Light"/>
              </a:rPr>
              <a:t>network 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capable of converting</a:t>
            </a:r>
            <a:r>
              <a:rPr dirty="0" sz="1400" spc="-204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data</a:t>
            </a:r>
            <a:endParaRPr sz="1400">
              <a:latin typeface="Lato Light"/>
              <a:cs typeface="Lato Light"/>
            </a:endParaRPr>
          </a:p>
          <a:p>
            <a:pPr marL="575310">
              <a:lnSpc>
                <a:spcPct val="100000"/>
              </a:lnSpc>
            </a:pP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into natural</a:t>
            </a:r>
            <a:r>
              <a:rPr dirty="0" sz="1400" spc="-8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6E772D"/>
                </a:solidFill>
                <a:latin typeface="Lato Light"/>
                <a:cs typeface="Lato Light"/>
              </a:rPr>
              <a:t>language</a:t>
            </a:r>
            <a:endParaRPr sz="1400">
              <a:latin typeface="Lato Light"/>
              <a:cs typeface="Lat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62271" y="1842516"/>
            <a:ext cx="211836" cy="211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3379" y="2276855"/>
            <a:ext cx="129540" cy="128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94192" y="2054351"/>
            <a:ext cx="128015" cy="129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0641" y="1665747"/>
            <a:ext cx="239107" cy="246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417669" y="1511093"/>
            <a:ext cx="220997" cy="237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69452" y="4552188"/>
            <a:ext cx="129540" cy="128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4364735" y="2276855"/>
            <a:ext cx="284480" cy="2496820"/>
            <a:chOff x="4364735" y="2276855"/>
            <a:chExt cx="284480" cy="2496820"/>
          </a:xfrm>
        </p:grpSpPr>
        <p:sp>
          <p:nvSpPr>
            <p:cNvPr id="15" name="object 15"/>
            <p:cNvSpPr/>
            <p:nvPr/>
          </p:nvSpPr>
          <p:spPr>
            <a:xfrm>
              <a:off x="4400930" y="4430141"/>
              <a:ext cx="248285" cy="343535"/>
            </a:xfrm>
            <a:custGeom>
              <a:avLst/>
              <a:gdLst/>
              <a:ahLst/>
              <a:cxnLst/>
              <a:rect l="l" t="t" r="r" b="b"/>
              <a:pathLst>
                <a:path w="248285" h="343535">
                  <a:moveTo>
                    <a:pt x="152407" y="0"/>
                  </a:moveTo>
                  <a:lnTo>
                    <a:pt x="149098" y="850"/>
                  </a:lnTo>
                  <a:lnTo>
                    <a:pt x="0" y="260044"/>
                  </a:lnTo>
                  <a:lnTo>
                    <a:pt x="11189" y="278701"/>
                  </a:lnTo>
                  <a:lnTo>
                    <a:pt x="44094" y="311601"/>
                  </a:lnTo>
                  <a:lnTo>
                    <a:pt x="88983" y="336783"/>
                  </a:lnTo>
                  <a:lnTo>
                    <a:pt x="133473" y="343270"/>
                  </a:lnTo>
                  <a:lnTo>
                    <a:pt x="154813" y="338822"/>
                  </a:lnTo>
                  <a:lnTo>
                    <a:pt x="194040" y="315018"/>
                  </a:lnTo>
                  <a:lnTo>
                    <a:pt x="227457" y="271677"/>
                  </a:lnTo>
                  <a:lnTo>
                    <a:pt x="228778" y="268540"/>
                  </a:lnTo>
                  <a:lnTo>
                    <a:pt x="112903" y="268540"/>
                  </a:lnTo>
                  <a:lnTo>
                    <a:pt x="107823" y="267740"/>
                  </a:lnTo>
                  <a:lnTo>
                    <a:pt x="99695" y="263029"/>
                  </a:lnTo>
                  <a:lnTo>
                    <a:pt x="96139" y="259993"/>
                  </a:lnTo>
                  <a:lnTo>
                    <a:pt x="93472" y="256272"/>
                  </a:lnTo>
                  <a:lnTo>
                    <a:pt x="136906" y="180580"/>
                  </a:lnTo>
                  <a:lnTo>
                    <a:pt x="142875" y="180110"/>
                  </a:lnTo>
                  <a:lnTo>
                    <a:pt x="244059" y="180110"/>
                  </a:lnTo>
                  <a:lnTo>
                    <a:pt x="232136" y="155207"/>
                  </a:lnTo>
                  <a:lnTo>
                    <a:pt x="199136" y="128294"/>
                  </a:lnTo>
                  <a:lnTo>
                    <a:pt x="173228" y="117563"/>
                  </a:lnTo>
                  <a:lnTo>
                    <a:pt x="217424" y="40677"/>
                  </a:lnTo>
                  <a:lnTo>
                    <a:pt x="186055" y="15810"/>
                  </a:lnTo>
                  <a:lnTo>
                    <a:pt x="159670" y="2210"/>
                  </a:lnTo>
                  <a:lnTo>
                    <a:pt x="152407" y="0"/>
                  </a:lnTo>
                  <a:close/>
                </a:path>
                <a:path w="248285" h="343535">
                  <a:moveTo>
                    <a:pt x="244059" y="180110"/>
                  </a:moveTo>
                  <a:lnTo>
                    <a:pt x="142875" y="180110"/>
                  </a:lnTo>
                  <a:lnTo>
                    <a:pt x="148082" y="181164"/>
                  </a:lnTo>
                  <a:lnTo>
                    <a:pt x="152527" y="183743"/>
                  </a:lnTo>
                  <a:lnTo>
                    <a:pt x="160793" y="191877"/>
                  </a:lnTo>
                  <a:lnTo>
                    <a:pt x="163322" y="203518"/>
                  </a:lnTo>
                  <a:lnTo>
                    <a:pt x="160135" y="218667"/>
                  </a:lnTo>
                  <a:lnTo>
                    <a:pt x="134889" y="259412"/>
                  </a:lnTo>
                  <a:lnTo>
                    <a:pt x="112903" y="268540"/>
                  </a:lnTo>
                  <a:lnTo>
                    <a:pt x="228778" y="268540"/>
                  </a:lnTo>
                  <a:lnTo>
                    <a:pt x="246320" y="226898"/>
                  </a:lnTo>
                  <a:lnTo>
                    <a:pt x="247872" y="188075"/>
                  </a:lnTo>
                  <a:lnTo>
                    <a:pt x="244059" y="18011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64735" y="2276855"/>
              <a:ext cx="129539" cy="1280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28955" y="4735066"/>
            <a:ext cx="1923288" cy="392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1523"/>
            <a:ext cx="1905000" cy="1332230"/>
          </a:xfrm>
          <a:custGeom>
            <a:avLst/>
            <a:gdLst/>
            <a:ahLst/>
            <a:cxnLst/>
            <a:rect l="l" t="t" r="r" b="b"/>
            <a:pathLst>
              <a:path w="1905000" h="1332229">
                <a:moveTo>
                  <a:pt x="0" y="0"/>
                </a:moveTo>
                <a:lnTo>
                  <a:pt x="0" y="1331964"/>
                </a:lnTo>
                <a:lnTo>
                  <a:pt x="1874901" y="1331964"/>
                </a:lnTo>
                <a:lnTo>
                  <a:pt x="1885715" y="1283232"/>
                </a:lnTo>
                <a:lnTo>
                  <a:pt x="1894276" y="1234094"/>
                </a:lnTo>
                <a:lnTo>
                  <a:pt x="1900404" y="1184727"/>
                </a:lnTo>
                <a:lnTo>
                  <a:pt x="1903917" y="1135307"/>
                </a:lnTo>
                <a:lnTo>
                  <a:pt x="1904634" y="1086010"/>
                </a:lnTo>
                <a:lnTo>
                  <a:pt x="1902375" y="1037012"/>
                </a:lnTo>
                <a:lnTo>
                  <a:pt x="1896959" y="988489"/>
                </a:lnTo>
                <a:lnTo>
                  <a:pt x="1888205" y="940618"/>
                </a:lnTo>
                <a:lnTo>
                  <a:pt x="1875931" y="893575"/>
                </a:lnTo>
                <a:lnTo>
                  <a:pt x="1859957" y="847536"/>
                </a:lnTo>
                <a:lnTo>
                  <a:pt x="1840102" y="802678"/>
                </a:lnTo>
                <a:lnTo>
                  <a:pt x="1816709" y="760316"/>
                </a:lnTo>
                <a:lnTo>
                  <a:pt x="1789703" y="720219"/>
                </a:lnTo>
                <a:lnTo>
                  <a:pt x="1759362" y="682578"/>
                </a:lnTo>
                <a:lnTo>
                  <a:pt x="1725962" y="647586"/>
                </a:lnTo>
                <a:lnTo>
                  <a:pt x="1689781" y="615432"/>
                </a:lnTo>
                <a:lnTo>
                  <a:pt x="1651095" y="586309"/>
                </a:lnTo>
                <a:lnTo>
                  <a:pt x="1610181" y="560408"/>
                </a:lnTo>
                <a:lnTo>
                  <a:pt x="1567316" y="537920"/>
                </a:lnTo>
                <a:lnTo>
                  <a:pt x="1522777" y="519037"/>
                </a:lnTo>
                <a:lnTo>
                  <a:pt x="1476841" y="503949"/>
                </a:lnTo>
                <a:lnTo>
                  <a:pt x="1429785" y="492849"/>
                </a:lnTo>
                <a:lnTo>
                  <a:pt x="1381887" y="485927"/>
                </a:lnTo>
                <a:lnTo>
                  <a:pt x="1336667" y="483182"/>
                </a:lnTo>
                <a:lnTo>
                  <a:pt x="1272291" y="484855"/>
                </a:lnTo>
                <a:lnTo>
                  <a:pt x="1223191" y="490127"/>
                </a:lnTo>
                <a:lnTo>
                  <a:pt x="1174362" y="498402"/>
                </a:lnTo>
                <a:lnTo>
                  <a:pt x="1125777" y="509267"/>
                </a:lnTo>
                <a:lnTo>
                  <a:pt x="1077410" y="522303"/>
                </a:lnTo>
                <a:lnTo>
                  <a:pt x="1029233" y="537094"/>
                </a:lnTo>
                <a:lnTo>
                  <a:pt x="981220" y="553223"/>
                </a:lnTo>
                <a:lnTo>
                  <a:pt x="933345" y="570275"/>
                </a:lnTo>
                <a:lnTo>
                  <a:pt x="837900" y="605477"/>
                </a:lnTo>
                <a:lnTo>
                  <a:pt x="790276" y="622795"/>
                </a:lnTo>
                <a:lnTo>
                  <a:pt x="742683" y="639368"/>
                </a:lnTo>
                <a:lnTo>
                  <a:pt x="699651" y="653084"/>
                </a:lnTo>
                <a:lnTo>
                  <a:pt x="655842" y="664584"/>
                </a:lnTo>
                <a:lnTo>
                  <a:pt x="611540" y="672494"/>
                </a:lnTo>
                <a:lnTo>
                  <a:pt x="567029" y="675436"/>
                </a:lnTo>
                <a:lnTo>
                  <a:pt x="555115" y="675205"/>
                </a:lnTo>
                <a:lnTo>
                  <a:pt x="470002" y="657955"/>
                </a:lnTo>
                <a:lnTo>
                  <a:pt x="424270" y="635766"/>
                </a:lnTo>
                <a:lnTo>
                  <a:pt x="382325" y="606264"/>
                </a:lnTo>
                <a:lnTo>
                  <a:pt x="344227" y="570768"/>
                </a:lnTo>
                <a:lnTo>
                  <a:pt x="310041" y="530596"/>
                </a:lnTo>
                <a:lnTo>
                  <a:pt x="279830" y="487068"/>
                </a:lnTo>
                <a:lnTo>
                  <a:pt x="253657" y="441502"/>
                </a:lnTo>
                <a:lnTo>
                  <a:pt x="230720" y="394735"/>
                </a:lnTo>
                <a:lnTo>
                  <a:pt x="209669" y="347043"/>
                </a:lnTo>
                <a:lnTo>
                  <a:pt x="169449" y="250808"/>
                </a:lnTo>
                <a:lnTo>
                  <a:pt x="148394" y="203227"/>
                </a:lnTo>
                <a:lnTo>
                  <a:pt x="125450" y="156645"/>
                </a:lnTo>
                <a:lnTo>
                  <a:pt x="99674" y="111544"/>
                </a:lnTo>
                <a:lnTo>
                  <a:pt x="54939" y="51057"/>
                </a:lnTo>
                <a:lnTo>
                  <a:pt x="28670" y="23947"/>
                </a:lnTo>
                <a:lnTo>
                  <a:pt x="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369305" y="1485630"/>
            <a:ext cx="3775075" cy="3658235"/>
            <a:chOff x="5369305" y="1485630"/>
            <a:chExt cx="3775075" cy="3658235"/>
          </a:xfrm>
        </p:grpSpPr>
        <p:sp>
          <p:nvSpPr>
            <p:cNvPr id="5" name="object 5"/>
            <p:cNvSpPr/>
            <p:nvPr/>
          </p:nvSpPr>
          <p:spPr>
            <a:xfrm>
              <a:off x="7243937" y="3815343"/>
              <a:ext cx="1900555" cy="1328420"/>
            </a:xfrm>
            <a:custGeom>
              <a:avLst/>
              <a:gdLst/>
              <a:ahLst/>
              <a:cxnLst/>
              <a:rect l="l" t="t" r="r" b="b"/>
              <a:pathLst>
                <a:path w="1900554" h="1328420">
                  <a:moveTo>
                    <a:pt x="582945" y="479186"/>
                  </a:moveTo>
                  <a:lnTo>
                    <a:pt x="537868" y="480810"/>
                  </a:lnTo>
                  <a:lnTo>
                    <a:pt x="474848" y="489029"/>
                  </a:lnTo>
                  <a:lnTo>
                    <a:pt x="427792" y="500129"/>
                  </a:lnTo>
                  <a:lnTo>
                    <a:pt x="381857" y="515217"/>
                  </a:lnTo>
                  <a:lnTo>
                    <a:pt x="337318" y="534100"/>
                  </a:lnTo>
                  <a:lnTo>
                    <a:pt x="294453" y="556588"/>
                  </a:lnTo>
                  <a:lnTo>
                    <a:pt x="253539" y="582490"/>
                  </a:lnTo>
                  <a:lnTo>
                    <a:pt x="214853" y="611612"/>
                  </a:lnTo>
                  <a:lnTo>
                    <a:pt x="178671" y="643766"/>
                  </a:lnTo>
                  <a:lnTo>
                    <a:pt x="145272" y="678758"/>
                  </a:lnTo>
                  <a:lnTo>
                    <a:pt x="114930" y="716399"/>
                  </a:lnTo>
                  <a:lnTo>
                    <a:pt x="87925" y="756496"/>
                  </a:lnTo>
                  <a:lnTo>
                    <a:pt x="64531" y="798858"/>
                  </a:lnTo>
                  <a:lnTo>
                    <a:pt x="44677" y="843717"/>
                  </a:lnTo>
                  <a:lnTo>
                    <a:pt x="28703" y="889756"/>
                  </a:lnTo>
                  <a:lnTo>
                    <a:pt x="16429" y="936799"/>
                  </a:lnTo>
                  <a:lnTo>
                    <a:pt x="7675" y="984670"/>
                  </a:lnTo>
                  <a:lnTo>
                    <a:pt x="2258" y="1033192"/>
                  </a:lnTo>
                  <a:lnTo>
                    <a:pt x="0" y="1082190"/>
                  </a:lnTo>
                  <a:lnTo>
                    <a:pt x="717" y="1131487"/>
                  </a:lnTo>
                  <a:lnTo>
                    <a:pt x="4230" y="1180908"/>
                  </a:lnTo>
                  <a:lnTo>
                    <a:pt x="10358" y="1230275"/>
                  </a:lnTo>
                  <a:lnTo>
                    <a:pt x="18919" y="1279412"/>
                  </a:lnTo>
                  <a:lnTo>
                    <a:pt x="29733" y="1328144"/>
                  </a:lnTo>
                  <a:lnTo>
                    <a:pt x="1900062" y="1328144"/>
                  </a:lnTo>
                  <a:lnTo>
                    <a:pt x="1900062" y="671617"/>
                  </a:lnTo>
                  <a:lnTo>
                    <a:pt x="1337579" y="671617"/>
                  </a:lnTo>
                  <a:lnTo>
                    <a:pt x="1293098" y="668674"/>
                  </a:lnTo>
                  <a:lnTo>
                    <a:pt x="1248806" y="660764"/>
                  </a:lnTo>
                  <a:lnTo>
                    <a:pt x="1204991" y="649264"/>
                  </a:lnTo>
                  <a:lnTo>
                    <a:pt x="1161938" y="635549"/>
                  </a:lnTo>
                  <a:lnTo>
                    <a:pt x="1114341" y="618975"/>
                  </a:lnTo>
                  <a:lnTo>
                    <a:pt x="971274" y="566455"/>
                  </a:lnTo>
                  <a:lnTo>
                    <a:pt x="923403" y="549403"/>
                  </a:lnTo>
                  <a:lnTo>
                    <a:pt x="875395" y="533274"/>
                  </a:lnTo>
                  <a:lnTo>
                    <a:pt x="827223" y="518483"/>
                  </a:lnTo>
                  <a:lnTo>
                    <a:pt x="778859" y="505447"/>
                  </a:lnTo>
                  <a:lnTo>
                    <a:pt x="730277" y="494583"/>
                  </a:lnTo>
                  <a:lnTo>
                    <a:pt x="681449" y="486307"/>
                  </a:lnTo>
                  <a:lnTo>
                    <a:pt x="632348" y="481036"/>
                  </a:lnTo>
                  <a:lnTo>
                    <a:pt x="582945" y="479186"/>
                  </a:lnTo>
                  <a:close/>
                </a:path>
                <a:path w="1900554" h="1328420">
                  <a:moveTo>
                    <a:pt x="1900062" y="0"/>
                  </a:moveTo>
                  <a:lnTo>
                    <a:pt x="1849691" y="47237"/>
                  </a:lnTo>
                  <a:lnTo>
                    <a:pt x="1804939" y="107724"/>
                  </a:lnTo>
                  <a:lnTo>
                    <a:pt x="1779178" y="152826"/>
                  </a:lnTo>
                  <a:lnTo>
                    <a:pt x="1756240" y="199407"/>
                  </a:lnTo>
                  <a:lnTo>
                    <a:pt x="1735186" y="246988"/>
                  </a:lnTo>
                  <a:lnTo>
                    <a:pt x="1694971" y="343223"/>
                  </a:lnTo>
                  <a:lnTo>
                    <a:pt x="1673931" y="390915"/>
                  </a:lnTo>
                  <a:lnTo>
                    <a:pt x="1651015" y="437683"/>
                  </a:lnTo>
                  <a:lnTo>
                    <a:pt x="1624814" y="483248"/>
                  </a:lnTo>
                  <a:lnTo>
                    <a:pt x="1594586" y="526776"/>
                  </a:lnTo>
                  <a:lnTo>
                    <a:pt x="1560392" y="566948"/>
                  </a:lnTo>
                  <a:lnTo>
                    <a:pt x="1522294" y="602444"/>
                  </a:lnTo>
                  <a:lnTo>
                    <a:pt x="1480356" y="631946"/>
                  </a:lnTo>
                  <a:lnTo>
                    <a:pt x="1434638" y="654135"/>
                  </a:lnTo>
                  <a:lnTo>
                    <a:pt x="1385204" y="667692"/>
                  </a:lnTo>
                  <a:lnTo>
                    <a:pt x="1337579" y="671617"/>
                  </a:lnTo>
                  <a:lnTo>
                    <a:pt x="1900062" y="671617"/>
                  </a:lnTo>
                  <a:lnTo>
                    <a:pt x="190006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55840" y="1485630"/>
              <a:ext cx="219305" cy="2378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382005" y="1756410"/>
              <a:ext cx="2830195" cy="2626360"/>
            </a:xfrm>
            <a:custGeom>
              <a:avLst/>
              <a:gdLst/>
              <a:ahLst/>
              <a:cxnLst/>
              <a:rect l="l" t="t" r="r" b="b"/>
              <a:pathLst>
                <a:path w="2830195" h="2626360">
                  <a:moveTo>
                    <a:pt x="2392426" y="0"/>
                  </a:moveTo>
                  <a:lnTo>
                    <a:pt x="437642" y="0"/>
                  </a:lnTo>
                  <a:lnTo>
                    <a:pt x="389959" y="2568"/>
                  </a:lnTo>
                  <a:lnTo>
                    <a:pt x="343764" y="10095"/>
                  </a:lnTo>
                  <a:lnTo>
                    <a:pt x="299321" y="22313"/>
                  </a:lnTo>
                  <a:lnTo>
                    <a:pt x="256899" y="38955"/>
                  </a:lnTo>
                  <a:lnTo>
                    <a:pt x="216765" y="59755"/>
                  </a:lnTo>
                  <a:lnTo>
                    <a:pt x="179185" y="84445"/>
                  </a:lnTo>
                  <a:lnTo>
                    <a:pt x="144427" y="112758"/>
                  </a:lnTo>
                  <a:lnTo>
                    <a:pt x="112758" y="144427"/>
                  </a:lnTo>
                  <a:lnTo>
                    <a:pt x="84445" y="179185"/>
                  </a:lnTo>
                  <a:lnTo>
                    <a:pt x="59755" y="216765"/>
                  </a:lnTo>
                  <a:lnTo>
                    <a:pt x="38955" y="256899"/>
                  </a:lnTo>
                  <a:lnTo>
                    <a:pt x="22313" y="299321"/>
                  </a:lnTo>
                  <a:lnTo>
                    <a:pt x="10095" y="343764"/>
                  </a:lnTo>
                  <a:lnTo>
                    <a:pt x="2568" y="389959"/>
                  </a:lnTo>
                  <a:lnTo>
                    <a:pt x="0" y="437641"/>
                  </a:lnTo>
                  <a:lnTo>
                    <a:pt x="0" y="2188197"/>
                  </a:lnTo>
                  <a:lnTo>
                    <a:pt x="2568" y="2235883"/>
                  </a:lnTo>
                  <a:lnTo>
                    <a:pt x="10095" y="2282083"/>
                  </a:lnTo>
                  <a:lnTo>
                    <a:pt x="22313" y="2326528"/>
                  </a:lnTo>
                  <a:lnTo>
                    <a:pt x="38955" y="2368952"/>
                  </a:lnTo>
                  <a:lnTo>
                    <a:pt x="59755" y="2409088"/>
                  </a:lnTo>
                  <a:lnTo>
                    <a:pt x="84445" y="2446668"/>
                  </a:lnTo>
                  <a:lnTo>
                    <a:pt x="112758" y="2481427"/>
                  </a:lnTo>
                  <a:lnTo>
                    <a:pt x="144427" y="2513096"/>
                  </a:lnTo>
                  <a:lnTo>
                    <a:pt x="179185" y="2541408"/>
                  </a:lnTo>
                  <a:lnTo>
                    <a:pt x="216765" y="2566098"/>
                  </a:lnTo>
                  <a:lnTo>
                    <a:pt x="256899" y="2586897"/>
                  </a:lnTo>
                  <a:lnTo>
                    <a:pt x="299321" y="2603539"/>
                  </a:lnTo>
                  <a:lnTo>
                    <a:pt x="343764" y="2615757"/>
                  </a:lnTo>
                  <a:lnTo>
                    <a:pt x="389959" y="2623283"/>
                  </a:lnTo>
                  <a:lnTo>
                    <a:pt x="437642" y="2625852"/>
                  </a:lnTo>
                  <a:lnTo>
                    <a:pt x="2392426" y="2625852"/>
                  </a:lnTo>
                  <a:lnTo>
                    <a:pt x="2440108" y="2623283"/>
                  </a:lnTo>
                  <a:lnTo>
                    <a:pt x="2486303" y="2615757"/>
                  </a:lnTo>
                  <a:lnTo>
                    <a:pt x="2530746" y="2603539"/>
                  </a:lnTo>
                  <a:lnTo>
                    <a:pt x="2573168" y="2586897"/>
                  </a:lnTo>
                  <a:lnTo>
                    <a:pt x="2613302" y="2566098"/>
                  </a:lnTo>
                  <a:lnTo>
                    <a:pt x="2650882" y="2541408"/>
                  </a:lnTo>
                  <a:lnTo>
                    <a:pt x="2685640" y="2513096"/>
                  </a:lnTo>
                  <a:lnTo>
                    <a:pt x="2717309" y="2481427"/>
                  </a:lnTo>
                  <a:lnTo>
                    <a:pt x="2745622" y="2446668"/>
                  </a:lnTo>
                  <a:lnTo>
                    <a:pt x="2770312" y="2409088"/>
                  </a:lnTo>
                  <a:lnTo>
                    <a:pt x="2791112" y="2368952"/>
                  </a:lnTo>
                  <a:lnTo>
                    <a:pt x="2807754" y="2326528"/>
                  </a:lnTo>
                  <a:lnTo>
                    <a:pt x="2819972" y="2282083"/>
                  </a:lnTo>
                  <a:lnTo>
                    <a:pt x="2827499" y="2235883"/>
                  </a:lnTo>
                  <a:lnTo>
                    <a:pt x="2830068" y="2188197"/>
                  </a:lnTo>
                  <a:lnTo>
                    <a:pt x="2830068" y="437641"/>
                  </a:lnTo>
                  <a:lnTo>
                    <a:pt x="2827499" y="389959"/>
                  </a:lnTo>
                  <a:lnTo>
                    <a:pt x="2819972" y="343764"/>
                  </a:lnTo>
                  <a:lnTo>
                    <a:pt x="2807754" y="299321"/>
                  </a:lnTo>
                  <a:lnTo>
                    <a:pt x="2791112" y="256899"/>
                  </a:lnTo>
                  <a:lnTo>
                    <a:pt x="2770312" y="216765"/>
                  </a:lnTo>
                  <a:lnTo>
                    <a:pt x="2745622" y="179185"/>
                  </a:lnTo>
                  <a:lnTo>
                    <a:pt x="2717309" y="144427"/>
                  </a:lnTo>
                  <a:lnTo>
                    <a:pt x="2685640" y="112758"/>
                  </a:lnTo>
                  <a:lnTo>
                    <a:pt x="2650882" y="84445"/>
                  </a:lnTo>
                  <a:lnTo>
                    <a:pt x="2613302" y="59755"/>
                  </a:lnTo>
                  <a:lnTo>
                    <a:pt x="2573168" y="38955"/>
                  </a:lnTo>
                  <a:lnTo>
                    <a:pt x="2530746" y="22313"/>
                  </a:lnTo>
                  <a:lnTo>
                    <a:pt x="2486303" y="10095"/>
                  </a:lnTo>
                  <a:lnTo>
                    <a:pt x="2440108" y="2568"/>
                  </a:lnTo>
                  <a:lnTo>
                    <a:pt x="2392426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82005" y="1756410"/>
              <a:ext cx="2830195" cy="2626360"/>
            </a:xfrm>
            <a:custGeom>
              <a:avLst/>
              <a:gdLst/>
              <a:ahLst/>
              <a:cxnLst/>
              <a:rect l="l" t="t" r="r" b="b"/>
              <a:pathLst>
                <a:path w="2830195" h="2626360">
                  <a:moveTo>
                    <a:pt x="0" y="437641"/>
                  </a:moveTo>
                  <a:lnTo>
                    <a:pt x="2568" y="389959"/>
                  </a:lnTo>
                  <a:lnTo>
                    <a:pt x="10095" y="343764"/>
                  </a:lnTo>
                  <a:lnTo>
                    <a:pt x="22313" y="299321"/>
                  </a:lnTo>
                  <a:lnTo>
                    <a:pt x="38955" y="256899"/>
                  </a:lnTo>
                  <a:lnTo>
                    <a:pt x="59755" y="216765"/>
                  </a:lnTo>
                  <a:lnTo>
                    <a:pt x="84445" y="179185"/>
                  </a:lnTo>
                  <a:lnTo>
                    <a:pt x="112758" y="144427"/>
                  </a:lnTo>
                  <a:lnTo>
                    <a:pt x="144427" y="112758"/>
                  </a:lnTo>
                  <a:lnTo>
                    <a:pt x="179185" y="84445"/>
                  </a:lnTo>
                  <a:lnTo>
                    <a:pt x="216765" y="59755"/>
                  </a:lnTo>
                  <a:lnTo>
                    <a:pt x="256899" y="38955"/>
                  </a:lnTo>
                  <a:lnTo>
                    <a:pt x="299321" y="22313"/>
                  </a:lnTo>
                  <a:lnTo>
                    <a:pt x="343764" y="10095"/>
                  </a:lnTo>
                  <a:lnTo>
                    <a:pt x="389959" y="2568"/>
                  </a:lnTo>
                  <a:lnTo>
                    <a:pt x="437642" y="0"/>
                  </a:lnTo>
                  <a:lnTo>
                    <a:pt x="2392426" y="0"/>
                  </a:lnTo>
                  <a:lnTo>
                    <a:pt x="2440108" y="2568"/>
                  </a:lnTo>
                  <a:lnTo>
                    <a:pt x="2486303" y="10095"/>
                  </a:lnTo>
                  <a:lnTo>
                    <a:pt x="2530746" y="22313"/>
                  </a:lnTo>
                  <a:lnTo>
                    <a:pt x="2573168" y="38955"/>
                  </a:lnTo>
                  <a:lnTo>
                    <a:pt x="2613302" y="59755"/>
                  </a:lnTo>
                  <a:lnTo>
                    <a:pt x="2650882" y="84445"/>
                  </a:lnTo>
                  <a:lnTo>
                    <a:pt x="2685640" y="112758"/>
                  </a:lnTo>
                  <a:lnTo>
                    <a:pt x="2717309" y="144427"/>
                  </a:lnTo>
                  <a:lnTo>
                    <a:pt x="2745622" y="179185"/>
                  </a:lnTo>
                  <a:lnTo>
                    <a:pt x="2770312" y="216765"/>
                  </a:lnTo>
                  <a:lnTo>
                    <a:pt x="2791112" y="256899"/>
                  </a:lnTo>
                  <a:lnTo>
                    <a:pt x="2807754" y="299321"/>
                  </a:lnTo>
                  <a:lnTo>
                    <a:pt x="2819972" y="343764"/>
                  </a:lnTo>
                  <a:lnTo>
                    <a:pt x="2827499" y="389959"/>
                  </a:lnTo>
                  <a:lnTo>
                    <a:pt x="2830068" y="437641"/>
                  </a:lnTo>
                  <a:lnTo>
                    <a:pt x="2830068" y="2188197"/>
                  </a:lnTo>
                  <a:lnTo>
                    <a:pt x="2827499" y="2235883"/>
                  </a:lnTo>
                  <a:lnTo>
                    <a:pt x="2819972" y="2282083"/>
                  </a:lnTo>
                  <a:lnTo>
                    <a:pt x="2807754" y="2326528"/>
                  </a:lnTo>
                  <a:lnTo>
                    <a:pt x="2791112" y="2368952"/>
                  </a:lnTo>
                  <a:lnTo>
                    <a:pt x="2770312" y="2409088"/>
                  </a:lnTo>
                  <a:lnTo>
                    <a:pt x="2745622" y="2446668"/>
                  </a:lnTo>
                  <a:lnTo>
                    <a:pt x="2717309" y="2481427"/>
                  </a:lnTo>
                  <a:lnTo>
                    <a:pt x="2685640" y="2513096"/>
                  </a:lnTo>
                  <a:lnTo>
                    <a:pt x="2650882" y="2541408"/>
                  </a:lnTo>
                  <a:lnTo>
                    <a:pt x="2613302" y="2566098"/>
                  </a:lnTo>
                  <a:lnTo>
                    <a:pt x="2573168" y="2586897"/>
                  </a:lnTo>
                  <a:lnTo>
                    <a:pt x="2530746" y="2603539"/>
                  </a:lnTo>
                  <a:lnTo>
                    <a:pt x="2486303" y="2615757"/>
                  </a:lnTo>
                  <a:lnTo>
                    <a:pt x="2440108" y="2623283"/>
                  </a:lnTo>
                  <a:lnTo>
                    <a:pt x="2392426" y="2625852"/>
                  </a:lnTo>
                  <a:lnTo>
                    <a:pt x="437642" y="2625852"/>
                  </a:lnTo>
                  <a:lnTo>
                    <a:pt x="389959" y="2623283"/>
                  </a:lnTo>
                  <a:lnTo>
                    <a:pt x="343764" y="2615757"/>
                  </a:lnTo>
                  <a:lnTo>
                    <a:pt x="299321" y="2603539"/>
                  </a:lnTo>
                  <a:lnTo>
                    <a:pt x="256899" y="2586897"/>
                  </a:lnTo>
                  <a:lnTo>
                    <a:pt x="216765" y="2566098"/>
                  </a:lnTo>
                  <a:lnTo>
                    <a:pt x="179185" y="2541408"/>
                  </a:lnTo>
                  <a:lnTo>
                    <a:pt x="144427" y="2513096"/>
                  </a:lnTo>
                  <a:lnTo>
                    <a:pt x="112758" y="2481427"/>
                  </a:lnTo>
                  <a:lnTo>
                    <a:pt x="84445" y="2446668"/>
                  </a:lnTo>
                  <a:lnTo>
                    <a:pt x="59755" y="2409088"/>
                  </a:lnTo>
                  <a:lnTo>
                    <a:pt x="38955" y="2368952"/>
                  </a:lnTo>
                  <a:lnTo>
                    <a:pt x="22313" y="2326528"/>
                  </a:lnTo>
                  <a:lnTo>
                    <a:pt x="10095" y="2282083"/>
                  </a:lnTo>
                  <a:lnTo>
                    <a:pt x="2568" y="2235883"/>
                  </a:lnTo>
                  <a:lnTo>
                    <a:pt x="0" y="2188197"/>
                  </a:lnTo>
                  <a:lnTo>
                    <a:pt x="0" y="437641"/>
                  </a:lnTo>
                  <a:close/>
                </a:path>
              </a:pathLst>
            </a:custGeom>
            <a:ln w="25399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35477" y="596900"/>
            <a:ext cx="22898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>
                <a:solidFill>
                  <a:srgbClr val="DD6F2C"/>
                </a:solidFill>
              </a:rPr>
              <a:t>Requirements</a:t>
            </a:r>
          </a:p>
        </p:txBody>
      </p:sp>
      <p:sp>
        <p:nvSpPr>
          <p:cNvPr id="10" name="object 10"/>
          <p:cNvSpPr/>
          <p:nvPr/>
        </p:nvSpPr>
        <p:spPr>
          <a:xfrm>
            <a:off x="4472813" y="4457130"/>
            <a:ext cx="239061" cy="245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8462" y="1384859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4" h="343535">
                <a:moveTo>
                  <a:pt x="152413" y="0"/>
                </a:moveTo>
                <a:lnTo>
                  <a:pt x="149072" y="837"/>
                </a:lnTo>
                <a:lnTo>
                  <a:pt x="0" y="260044"/>
                </a:lnTo>
                <a:lnTo>
                  <a:pt x="11170" y="278735"/>
                </a:lnTo>
                <a:lnTo>
                  <a:pt x="44069" y="311640"/>
                </a:lnTo>
                <a:lnTo>
                  <a:pt x="88973" y="336786"/>
                </a:lnTo>
                <a:lnTo>
                  <a:pt x="133498" y="343314"/>
                </a:lnTo>
                <a:lnTo>
                  <a:pt x="154851" y="338911"/>
                </a:lnTo>
                <a:lnTo>
                  <a:pt x="194048" y="315083"/>
                </a:lnTo>
                <a:lnTo>
                  <a:pt x="227482" y="271728"/>
                </a:lnTo>
                <a:lnTo>
                  <a:pt x="228818" y="268553"/>
                </a:lnTo>
                <a:lnTo>
                  <a:pt x="112903" y="268553"/>
                </a:lnTo>
                <a:lnTo>
                  <a:pt x="107822" y="267791"/>
                </a:lnTo>
                <a:lnTo>
                  <a:pt x="103619" y="265314"/>
                </a:lnTo>
                <a:lnTo>
                  <a:pt x="99631" y="263092"/>
                </a:lnTo>
                <a:lnTo>
                  <a:pt x="96189" y="260044"/>
                </a:lnTo>
                <a:lnTo>
                  <a:pt x="93408" y="256361"/>
                </a:lnTo>
                <a:lnTo>
                  <a:pt x="136944" y="180669"/>
                </a:lnTo>
                <a:lnTo>
                  <a:pt x="142849" y="180161"/>
                </a:lnTo>
                <a:lnTo>
                  <a:pt x="244069" y="180161"/>
                </a:lnTo>
                <a:lnTo>
                  <a:pt x="232166" y="155249"/>
                </a:lnTo>
                <a:lnTo>
                  <a:pt x="199186" y="128345"/>
                </a:lnTo>
                <a:lnTo>
                  <a:pt x="173189" y="117550"/>
                </a:lnTo>
                <a:lnTo>
                  <a:pt x="217411" y="40715"/>
                </a:lnTo>
                <a:lnTo>
                  <a:pt x="186093" y="15823"/>
                </a:lnTo>
                <a:lnTo>
                  <a:pt x="159696" y="2234"/>
                </a:lnTo>
                <a:lnTo>
                  <a:pt x="152413" y="0"/>
                </a:lnTo>
                <a:close/>
              </a:path>
              <a:path w="248284" h="343535">
                <a:moveTo>
                  <a:pt x="244069" y="180161"/>
                </a:moveTo>
                <a:lnTo>
                  <a:pt x="142849" y="180161"/>
                </a:lnTo>
                <a:lnTo>
                  <a:pt x="148043" y="181177"/>
                </a:lnTo>
                <a:lnTo>
                  <a:pt x="152527" y="183844"/>
                </a:lnTo>
                <a:lnTo>
                  <a:pt x="160770" y="191966"/>
                </a:lnTo>
                <a:lnTo>
                  <a:pt x="163306" y="203577"/>
                </a:lnTo>
                <a:lnTo>
                  <a:pt x="160131" y="218688"/>
                </a:lnTo>
                <a:lnTo>
                  <a:pt x="134853" y="259409"/>
                </a:lnTo>
                <a:lnTo>
                  <a:pt x="112903" y="268553"/>
                </a:lnTo>
                <a:lnTo>
                  <a:pt x="228818" y="268553"/>
                </a:lnTo>
                <a:lnTo>
                  <a:pt x="246315" y="226964"/>
                </a:lnTo>
                <a:lnTo>
                  <a:pt x="247877" y="188130"/>
                </a:lnTo>
                <a:lnTo>
                  <a:pt x="244069" y="18016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55748" y="1484375"/>
            <a:ext cx="172212" cy="172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41947" y="4459223"/>
            <a:ext cx="118872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19159" y="1511808"/>
            <a:ext cx="118872" cy="118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967994" y="1761998"/>
            <a:ext cx="2855595" cy="2697480"/>
            <a:chOff x="967994" y="1761998"/>
            <a:chExt cx="2855595" cy="2697480"/>
          </a:xfrm>
        </p:grpSpPr>
        <p:sp>
          <p:nvSpPr>
            <p:cNvPr id="16" name="object 16"/>
            <p:cNvSpPr/>
            <p:nvPr/>
          </p:nvSpPr>
          <p:spPr>
            <a:xfrm>
              <a:off x="2360676" y="4340352"/>
              <a:ext cx="118872" cy="118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80694" y="1774698"/>
              <a:ext cx="2830195" cy="2626360"/>
            </a:xfrm>
            <a:custGeom>
              <a:avLst/>
              <a:gdLst/>
              <a:ahLst/>
              <a:cxnLst/>
              <a:rect l="l" t="t" r="r" b="b"/>
              <a:pathLst>
                <a:path w="2830195" h="2626360">
                  <a:moveTo>
                    <a:pt x="2392426" y="0"/>
                  </a:moveTo>
                  <a:lnTo>
                    <a:pt x="437642" y="0"/>
                  </a:lnTo>
                  <a:lnTo>
                    <a:pt x="389957" y="2568"/>
                  </a:lnTo>
                  <a:lnTo>
                    <a:pt x="343760" y="10095"/>
                  </a:lnTo>
                  <a:lnTo>
                    <a:pt x="299316" y="22313"/>
                  </a:lnTo>
                  <a:lnTo>
                    <a:pt x="256894" y="38955"/>
                  </a:lnTo>
                  <a:lnTo>
                    <a:pt x="216759" y="59755"/>
                  </a:lnTo>
                  <a:lnTo>
                    <a:pt x="179180" y="84445"/>
                  </a:lnTo>
                  <a:lnTo>
                    <a:pt x="144422" y="112758"/>
                  </a:lnTo>
                  <a:lnTo>
                    <a:pt x="112754" y="144427"/>
                  </a:lnTo>
                  <a:lnTo>
                    <a:pt x="84442" y="179185"/>
                  </a:lnTo>
                  <a:lnTo>
                    <a:pt x="59753" y="216765"/>
                  </a:lnTo>
                  <a:lnTo>
                    <a:pt x="38954" y="256899"/>
                  </a:lnTo>
                  <a:lnTo>
                    <a:pt x="22312" y="299321"/>
                  </a:lnTo>
                  <a:lnTo>
                    <a:pt x="10094" y="343764"/>
                  </a:lnTo>
                  <a:lnTo>
                    <a:pt x="2568" y="389959"/>
                  </a:lnTo>
                  <a:lnTo>
                    <a:pt x="0" y="437641"/>
                  </a:lnTo>
                  <a:lnTo>
                    <a:pt x="0" y="2188197"/>
                  </a:lnTo>
                  <a:lnTo>
                    <a:pt x="2568" y="2235883"/>
                  </a:lnTo>
                  <a:lnTo>
                    <a:pt x="10094" y="2282083"/>
                  </a:lnTo>
                  <a:lnTo>
                    <a:pt x="22312" y="2326528"/>
                  </a:lnTo>
                  <a:lnTo>
                    <a:pt x="38954" y="2368952"/>
                  </a:lnTo>
                  <a:lnTo>
                    <a:pt x="59753" y="2409088"/>
                  </a:lnTo>
                  <a:lnTo>
                    <a:pt x="84442" y="2446668"/>
                  </a:lnTo>
                  <a:lnTo>
                    <a:pt x="112754" y="2481427"/>
                  </a:lnTo>
                  <a:lnTo>
                    <a:pt x="144422" y="2513096"/>
                  </a:lnTo>
                  <a:lnTo>
                    <a:pt x="179180" y="2541408"/>
                  </a:lnTo>
                  <a:lnTo>
                    <a:pt x="216759" y="2566098"/>
                  </a:lnTo>
                  <a:lnTo>
                    <a:pt x="256894" y="2586897"/>
                  </a:lnTo>
                  <a:lnTo>
                    <a:pt x="299316" y="2603539"/>
                  </a:lnTo>
                  <a:lnTo>
                    <a:pt x="343760" y="2615757"/>
                  </a:lnTo>
                  <a:lnTo>
                    <a:pt x="389957" y="2623283"/>
                  </a:lnTo>
                  <a:lnTo>
                    <a:pt x="437642" y="2625852"/>
                  </a:lnTo>
                  <a:lnTo>
                    <a:pt x="2392426" y="2625852"/>
                  </a:lnTo>
                  <a:lnTo>
                    <a:pt x="2440108" y="2623283"/>
                  </a:lnTo>
                  <a:lnTo>
                    <a:pt x="2486303" y="2615757"/>
                  </a:lnTo>
                  <a:lnTo>
                    <a:pt x="2530746" y="2603539"/>
                  </a:lnTo>
                  <a:lnTo>
                    <a:pt x="2573168" y="2586897"/>
                  </a:lnTo>
                  <a:lnTo>
                    <a:pt x="2613302" y="2566098"/>
                  </a:lnTo>
                  <a:lnTo>
                    <a:pt x="2650882" y="2541408"/>
                  </a:lnTo>
                  <a:lnTo>
                    <a:pt x="2685640" y="2513096"/>
                  </a:lnTo>
                  <a:lnTo>
                    <a:pt x="2717309" y="2481427"/>
                  </a:lnTo>
                  <a:lnTo>
                    <a:pt x="2745622" y="2446668"/>
                  </a:lnTo>
                  <a:lnTo>
                    <a:pt x="2770312" y="2409088"/>
                  </a:lnTo>
                  <a:lnTo>
                    <a:pt x="2791112" y="2368952"/>
                  </a:lnTo>
                  <a:lnTo>
                    <a:pt x="2807754" y="2326528"/>
                  </a:lnTo>
                  <a:lnTo>
                    <a:pt x="2819972" y="2282083"/>
                  </a:lnTo>
                  <a:lnTo>
                    <a:pt x="2827499" y="2235883"/>
                  </a:lnTo>
                  <a:lnTo>
                    <a:pt x="2830068" y="2188197"/>
                  </a:lnTo>
                  <a:lnTo>
                    <a:pt x="2830068" y="437641"/>
                  </a:lnTo>
                  <a:lnTo>
                    <a:pt x="2827499" y="389959"/>
                  </a:lnTo>
                  <a:lnTo>
                    <a:pt x="2819972" y="343764"/>
                  </a:lnTo>
                  <a:lnTo>
                    <a:pt x="2807754" y="299321"/>
                  </a:lnTo>
                  <a:lnTo>
                    <a:pt x="2791112" y="256899"/>
                  </a:lnTo>
                  <a:lnTo>
                    <a:pt x="2770312" y="216765"/>
                  </a:lnTo>
                  <a:lnTo>
                    <a:pt x="2745622" y="179185"/>
                  </a:lnTo>
                  <a:lnTo>
                    <a:pt x="2717309" y="144427"/>
                  </a:lnTo>
                  <a:lnTo>
                    <a:pt x="2685640" y="112758"/>
                  </a:lnTo>
                  <a:lnTo>
                    <a:pt x="2650882" y="84445"/>
                  </a:lnTo>
                  <a:lnTo>
                    <a:pt x="2613302" y="59755"/>
                  </a:lnTo>
                  <a:lnTo>
                    <a:pt x="2573168" y="38955"/>
                  </a:lnTo>
                  <a:lnTo>
                    <a:pt x="2530746" y="22313"/>
                  </a:lnTo>
                  <a:lnTo>
                    <a:pt x="2486303" y="10095"/>
                  </a:lnTo>
                  <a:lnTo>
                    <a:pt x="2440108" y="2568"/>
                  </a:lnTo>
                  <a:lnTo>
                    <a:pt x="2392426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0694" y="1774698"/>
              <a:ext cx="2830195" cy="2626360"/>
            </a:xfrm>
            <a:custGeom>
              <a:avLst/>
              <a:gdLst/>
              <a:ahLst/>
              <a:cxnLst/>
              <a:rect l="l" t="t" r="r" b="b"/>
              <a:pathLst>
                <a:path w="2830195" h="2626360">
                  <a:moveTo>
                    <a:pt x="0" y="437641"/>
                  </a:moveTo>
                  <a:lnTo>
                    <a:pt x="2568" y="389959"/>
                  </a:lnTo>
                  <a:lnTo>
                    <a:pt x="10094" y="343764"/>
                  </a:lnTo>
                  <a:lnTo>
                    <a:pt x="22312" y="299321"/>
                  </a:lnTo>
                  <a:lnTo>
                    <a:pt x="38954" y="256899"/>
                  </a:lnTo>
                  <a:lnTo>
                    <a:pt x="59753" y="216765"/>
                  </a:lnTo>
                  <a:lnTo>
                    <a:pt x="84442" y="179185"/>
                  </a:lnTo>
                  <a:lnTo>
                    <a:pt x="112754" y="144427"/>
                  </a:lnTo>
                  <a:lnTo>
                    <a:pt x="144422" y="112758"/>
                  </a:lnTo>
                  <a:lnTo>
                    <a:pt x="179180" y="84445"/>
                  </a:lnTo>
                  <a:lnTo>
                    <a:pt x="216759" y="59755"/>
                  </a:lnTo>
                  <a:lnTo>
                    <a:pt x="256894" y="38955"/>
                  </a:lnTo>
                  <a:lnTo>
                    <a:pt x="299316" y="22313"/>
                  </a:lnTo>
                  <a:lnTo>
                    <a:pt x="343760" y="10095"/>
                  </a:lnTo>
                  <a:lnTo>
                    <a:pt x="389957" y="2568"/>
                  </a:lnTo>
                  <a:lnTo>
                    <a:pt x="437642" y="0"/>
                  </a:lnTo>
                  <a:lnTo>
                    <a:pt x="2392426" y="0"/>
                  </a:lnTo>
                  <a:lnTo>
                    <a:pt x="2440108" y="2568"/>
                  </a:lnTo>
                  <a:lnTo>
                    <a:pt x="2486303" y="10095"/>
                  </a:lnTo>
                  <a:lnTo>
                    <a:pt x="2530746" y="22313"/>
                  </a:lnTo>
                  <a:lnTo>
                    <a:pt x="2573168" y="38955"/>
                  </a:lnTo>
                  <a:lnTo>
                    <a:pt x="2613302" y="59755"/>
                  </a:lnTo>
                  <a:lnTo>
                    <a:pt x="2650882" y="84445"/>
                  </a:lnTo>
                  <a:lnTo>
                    <a:pt x="2685640" y="112758"/>
                  </a:lnTo>
                  <a:lnTo>
                    <a:pt x="2717309" y="144427"/>
                  </a:lnTo>
                  <a:lnTo>
                    <a:pt x="2745622" y="179185"/>
                  </a:lnTo>
                  <a:lnTo>
                    <a:pt x="2770312" y="216765"/>
                  </a:lnTo>
                  <a:lnTo>
                    <a:pt x="2791112" y="256899"/>
                  </a:lnTo>
                  <a:lnTo>
                    <a:pt x="2807754" y="299321"/>
                  </a:lnTo>
                  <a:lnTo>
                    <a:pt x="2819972" y="343764"/>
                  </a:lnTo>
                  <a:lnTo>
                    <a:pt x="2827499" y="389959"/>
                  </a:lnTo>
                  <a:lnTo>
                    <a:pt x="2830068" y="437641"/>
                  </a:lnTo>
                  <a:lnTo>
                    <a:pt x="2830068" y="2188197"/>
                  </a:lnTo>
                  <a:lnTo>
                    <a:pt x="2827499" y="2235883"/>
                  </a:lnTo>
                  <a:lnTo>
                    <a:pt x="2819972" y="2282083"/>
                  </a:lnTo>
                  <a:lnTo>
                    <a:pt x="2807754" y="2326528"/>
                  </a:lnTo>
                  <a:lnTo>
                    <a:pt x="2791112" y="2368952"/>
                  </a:lnTo>
                  <a:lnTo>
                    <a:pt x="2770312" y="2409088"/>
                  </a:lnTo>
                  <a:lnTo>
                    <a:pt x="2745622" y="2446668"/>
                  </a:lnTo>
                  <a:lnTo>
                    <a:pt x="2717309" y="2481427"/>
                  </a:lnTo>
                  <a:lnTo>
                    <a:pt x="2685640" y="2513096"/>
                  </a:lnTo>
                  <a:lnTo>
                    <a:pt x="2650882" y="2541408"/>
                  </a:lnTo>
                  <a:lnTo>
                    <a:pt x="2613302" y="2566098"/>
                  </a:lnTo>
                  <a:lnTo>
                    <a:pt x="2573168" y="2586897"/>
                  </a:lnTo>
                  <a:lnTo>
                    <a:pt x="2530746" y="2603539"/>
                  </a:lnTo>
                  <a:lnTo>
                    <a:pt x="2486303" y="2615757"/>
                  </a:lnTo>
                  <a:lnTo>
                    <a:pt x="2440108" y="2623283"/>
                  </a:lnTo>
                  <a:lnTo>
                    <a:pt x="2392426" y="2625852"/>
                  </a:lnTo>
                  <a:lnTo>
                    <a:pt x="437642" y="2625852"/>
                  </a:lnTo>
                  <a:lnTo>
                    <a:pt x="389957" y="2623283"/>
                  </a:lnTo>
                  <a:lnTo>
                    <a:pt x="343760" y="2615757"/>
                  </a:lnTo>
                  <a:lnTo>
                    <a:pt x="299316" y="2603539"/>
                  </a:lnTo>
                  <a:lnTo>
                    <a:pt x="256894" y="2586897"/>
                  </a:lnTo>
                  <a:lnTo>
                    <a:pt x="216759" y="2566098"/>
                  </a:lnTo>
                  <a:lnTo>
                    <a:pt x="179180" y="2541408"/>
                  </a:lnTo>
                  <a:lnTo>
                    <a:pt x="144422" y="2513096"/>
                  </a:lnTo>
                  <a:lnTo>
                    <a:pt x="112754" y="2481427"/>
                  </a:lnTo>
                  <a:lnTo>
                    <a:pt x="84442" y="2446668"/>
                  </a:lnTo>
                  <a:lnTo>
                    <a:pt x="59753" y="2409088"/>
                  </a:lnTo>
                  <a:lnTo>
                    <a:pt x="38954" y="2368952"/>
                  </a:lnTo>
                  <a:lnTo>
                    <a:pt x="22312" y="2326528"/>
                  </a:lnTo>
                  <a:lnTo>
                    <a:pt x="10094" y="2282083"/>
                  </a:lnTo>
                  <a:lnTo>
                    <a:pt x="2568" y="2235883"/>
                  </a:lnTo>
                  <a:lnTo>
                    <a:pt x="0" y="2188197"/>
                  </a:lnTo>
                  <a:lnTo>
                    <a:pt x="0" y="437641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28955" y="4724400"/>
            <a:ext cx="1923288" cy="3942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620003" y="1971294"/>
            <a:ext cx="2380615" cy="1741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0">
                <a:solidFill>
                  <a:srgbClr val="DD6F2C"/>
                </a:solidFill>
                <a:latin typeface="Lato Light"/>
                <a:cs typeface="Lato Light"/>
              </a:rPr>
              <a:t>Non-Functional</a:t>
            </a:r>
            <a:r>
              <a:rPr dirty="0" sz="1400" spc="-75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DD6F2C"/>
                </a:solidFill>
                <a:latin typeface="Lato Light"/>
                <a:cs typeface="Lato Light"/>
              </a:rPr>
              <a:t>Requirements</a:t>
            </a:r>
            <a:endParaRPr sz="1400">
              <a:latin typeface="Lato Light"/>
              <a:cs typeface="Lato Light"/>
            </a:endParaRPr>
          </a:p>
          <a:p>
            <a:pPr>
              <a:lnSpc>
                <a:spcPct val="100000"/>
              </a:lnSpc>
            </a:pPr>
            <a:endParaRPr sz="1700">
              <a:latin typeface="Lato Light"/>
              <a:cs typeface="Lato Light"/>
            </a:endParaRPr>
          </a:p>
          <a:p>
            <a:pPr marL="597535" indent="-287020">
              <a:lnSpc>
                <a:spcPct val="100000"/>
              </a:lnSpc>
              <a:spcBef>
                <a:spcPts val="1380"/>
              </a:spcBef>
              <a:buClr>
                <a:srgbClr val="000000"/>
              </a:buClr>
              <a:buFont typeface="Wingdings"/>
              <a:buChar char=""/>
              <a:tabLst>
                <a:tab pos="597535" algn="l"/>
                <a:tab pos="598170" algn="l"/>
              </a:tabLst>
            </a:pPr>
            <a:r>
              <a:rPr dirty="0" sz="1400">
                <a:solidFill>
                  <a:srgbClr val="6D772C"/>
                </a:solidFill>
                <a:latin typeface="Arial"/>
                <a:cs typeface="Arial"/>
              </a:rPr>
              <a:t>Accuracy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"/>
            </a:pPr>
            <a:endParaRPr sz="1450">
              <a:latin typeface="Arial"/>
              <a:cs typeface="Arial"/>
            </a:endParaRPr>
          </a:p>
          <a:p>
            <a:pPr marL="597535" indent="-287020">
              <a:lnSpc>
                <a:spcPct val="100000"/>
              </a:lnSpc>
              <a:buClr>
                <a:srgbClr val="000000"/>
              </a:buClr>
              <a:buFont typeface="Wingdings"/>
              <a:buChar char=""/>
              <a:tabLst>
                <a:tab pos="597535" algn="l"/>
                <a:tab pos="598170" algn="l"/>
              </a:tabLst>
            </a:pPr>
            <a:r>
              <a:rPr dirty="0" sz="1400" spc="-5">
                <a:solidFill>
                  <a:srgbClr val="6D772C"/>
                </a:solidFill>
                <a:latin typeface="Arial"/>
                <a:cs typeface="Arial"/>
              </a:rPr>
              <a:t>Availability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"/>
            </a:pPr>
            <a:endParaRPr sz="1450">
              <a:latin typeface="Arial"/>
              <a:cs typeface="Arial"/>
            </a:endParaRPr>
          </a:p>
          <a:p>
            <a:pPr marL="597535" indent="-287020">
              <a:lnSpc>
                <a:spcPct val="100000"/>
              </a:lnSpc>
              <a:buClr>
                <a:srgbClr val="000000"/>
              </a:buClr>
              <a:buFont typeface="Wingdings"/>
              <a:buChar char=""/>
              <a:tabLst>
                <a:tab pos="597535" algn="l"/>
                <a:tab pos="598170" algn="l"/>
              </a:tabLst>
            </a:pPr>
            <a:r>
              <a:rPr dirty="0" sz="1400" spc="5">
                <a:solidFill>
                  <a:srgbClr val="6D772C"/>
                </a:solidFill>
                <a:latin typeface="Arial"/>
                <a:cs typeface="Arial"/>
              </a:rPr>
              <a:t>Well</a:t>
            </a:r>
            <a:r>
              <a:rPr dirty="0" sz="1400" spc="-40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D772C"/>
                </a:solidFill>
                <a:latin typeface="Arial"/>
                <a:cs typeface="Arial"/>
              </a:rPr>
              <a:t>Optimized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58900" y="1997786"/>
            <a:ext cx="2049145" cy="22860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5"/>
              </a:spcBef>
            </a:pPr>
            <a:r>
              <a:rPr dirty="0" sz="1400" spc="10" b="0">
                <a:solidFill>
                  <a:srgbClr val="DD6F2C"/>
                </a:solidFill>
                <a:latin typeface="Lato Light"/>
                <a:cs typeface="Lato Light"/>
              </a:rPr>
              <a:t>Functional</a:t>
            </a:r>
            <a:r>
              <a:rPr dirty="0" sz="1400" spc="-80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1400" spc="15" b="0">
                <a:solidFill>
                  <a:srgbClr val="DD6F2C"/>
                </a:solidFill>
                <a:latin typeface="Lato Light"/>
                <a:cs typeface="Lato Light"/>
              </a:rPr>
              <a:t>Requirements</a:t>
            </a:r>
            <a:endParaRPr sz="1400">
              <a:latin typeface="Lato Light"/>
              <a:cs typeface="Lato Ligh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Lato Light"/>
              <a:cs typeface="Lato Light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6D772C"/>
                </a:solidFill>
                <a:latin typeface="Arial"/>
                <a:cs typeface="Arial"/>
              </a:rPr>
              <a:t>Image</a:t>
            </a:r>
            <a:r>
              <a:rPr dirty="0" sz="1200" spc="-25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6D772C"/>
                </a:solidFill>
                <a:latin typeface="Arial"/>
                <a:cs typeface="Arial"/>
              </a:rPr>
              <a:t>Captioning</a:t>
            </a:r>
            <a:endParaRPr sz="12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dirty="0" sz="1200">
                <a:solidFill>
                  <a:srgbClr val="6D772C"/>
                </a:solidFill>
                <a:latin typeface="Arial"/>
                <a:cs typeface="Arial"/>
              </a:rPr>
              <a:t>Color</a:t>
            </a:r>
            <a:r>
              <a:rPr dirty="0" sz="1200" spc="-25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6D772C"/>
                </a:solidFill>
                <a:latin typeface="Arial"/>
                <a:cs typeface="Arial"/>
              </a:rPr>
              <a:t>describing</a:t>
            </a:r>
            <a:endParaRPr sz="1200">
              <a:latin typeface="Arial"/>
              <a:cs typeface="Arial"/>
            </a:endParaRPr>
          </a:p>
          <a:p>
            <a:pPr marL="299085" marR="325755" indent="-28702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6D772C"/>
                </a:solidFill>
                <a:latin typeface="Arial"/>
                <a:cs typeface="Arial"/>
              </a:rPr>
              <a:t>Extract data </a:t>
            </a:r>
            <a:r>
              <a:rPr dirty="0" sz="1200">
                <a:solidFill>
                  <a:srgbClr val="6D772C"/>
                </a:solidFill>
                <a:latin typeface="Arial"/>
                <a:cs typeface="Arial"/>
              </a:rPr>
              <a:t>from</a:t>
            </a:r>
            <a:r>
              <a:rPr dirty="0" sz="1200" spc="-55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6D772C"/>
                </a:solidFill>
                <a:latin typeface="Arial"/>
                <a:cs typeface="Arial"/>
              </a:rPr>
              <a:t>the  </a:t>
            </a:r>
            <a:r>
              <a:rPr dirty="0" sz="1200" spc="-5">
                <a:solidFill>
                  <a:srgbClr val="6D772C"/>
                </a:solidFill>
                <a:latin typeface="Arial"/>
                <a:cs typeface="Arial"/>
              </a:rPr>
              <a:t>image</a:t>
            </a:r>
            <a:endParaRPr sz="1200">
              <a:latin typeface="Arial"/>
              <a:cs typeface="Arial"/>
            </a:endParaRPr>
          </a:p>
          <a:p>
            <a:pPr marL="299085" marR="320040" indent="-287020">
              <a:lnSpc>
                <a:spcPct val="100000"/>
              </a:lnSpc>
              <a:buClr>
                <a:srgbClr val="000000"/>
              </a:buClr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dirty="0" sz="1200">
                <a:solidFill>
                  <a:srgbClr val="6D772C"/>
                </a:solidFill>
                <a:latin typeface="Arial"/>
                <a:cs typeface="Arial"/>
              </a:rPr>
              <a:t>Generate</a:t>
            </a:r>
            <a:r>
              <a:rPr dirty="0" sz="1200" spc="-90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6D772C"/>
                </a:solidFill>
                <a:latin typeface="Arial"/>
                <a:cs typeface="Arial"/>
              </a:rPr>
              <a:t>meaningful  captions</a:t>
            </a:r>
            <a:endParaRPr sz="1200">
              <a:latin typeface="Arial"/>
              <a:cs typeface="Arial"/>
            </a:endParaRPr>
          </a:p>
          <a:p>
            <a:pPr marL="299085" marR="51435" indent="-287020">
              <a:lnSpc>
                <a:spcPct val="100000"/>
              </a:lnSpc>
              <a:buClr>
                <a:srgbClr val="000000"/>
              </a:buClr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dirty="0" sz="1200">
                <a:solidFill>
                  <a:srgbClr val="6D772C"/>
                </a:solidFill>
                <a:latin typeface="Arial"/>
                <a:cs typeface="Arial"/>
              </a:rPr>
              <a:t>Further </a:t>
            </a:r>
            <a:r>
              <a:rPr dirty="0" sz="1200" spc="-5">
                <a:solidFill>
                  <a:srgbClr val="6D772C"/>
                </a:solidFill>
                <a:latin typeface="Arial"/>
                <a:cs typeface="Arial"/>
              </a:rPr>
              <a:t>description </a:t>
            </a:r>
            <a:r>
              <a:rPr dirty="0" sz="1200">
                <a:solidFill>
                  <a:srgbClr val="6D772C"/>
                </a:solidFill>
                <a:latin typeface="Arial"/>
                <a:cs typeface="Arial"/>
              </a:rPr>
              <a:t>of</a:t>
            </a:r>
            <a:r>
              <a:rPr dirty="0" sz="1200" spc="-100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6D772C"/>
                </a:solidFill>
                <a:latin typeface="Arial"/>
                <a:cs typeface="Arial"/>
              </a:rPr>
              <a:t>the  </a:t>
            </a:r>
            <a:r>
              <a:rPr dirty="0" sz="1200">
                <a:solidFill>
                  <a:srgbClr val="6D772C"/>
                </a:solidFill>
                <a:latin typeface="Arial"/>
                <a:cs typeface="Arial"/>
              </a:rPr>
              <a:t>image using </a:t>
            </a:r>
            <a:r>
              <a:rPr dirty="0" sz="1200" spc="-5">
                <a:solidFill>
                  <a:srgbClr val="6D772C"/>
                </a:solidFill>
                <a:latin typeface="Arial"/>
                <a:cs typeface="Arial"/>
              </a:rPr>
              <a:t>surrounded  objects near </a:t>
            </a:r>
            <a:r>
              <a:rPr dirty="0" sz="1200">
                <a:solidFill>
                  <a:srgbClr val="6D772C"/>
                </a:solidFill>
                <a:latin typeface="Arial"/>
                <a:cs typeface="Arial"/>
              </a:rPr>
              <a:t>main  </a:t>
            </a:r>
            <a:r>
              <a:rPr dirty="0" sz="1200" spc="-5">
                <a:solidFill>
                  <a:srgbClr val="6D772C"/>
                </a:solidFill>
                <a:latin typeface="Arial"/>
                <a:cs typeface="Arial"/>
              </a:rPr>
              <a:t>subject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7741" y="596900"/>
            <a:ext cx="56826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">
                <a:solidFill>
                  <a:srgbClr val="6D772C"/>
                </a:solidFill>
              </a:rPr>
              <a:t>Work</a:t>
            </a:r>
            <a:r>
              <a:rPr dirty="0" spc="-295">
                <a:solidFill>
                  <a:srgbClr val="6D772C"/>
                </a:solidFill>
              </a:rPr>
              <a:t> </a:t>
            </a:r>
            <a:r>
              <a:rPr dirty="0" spc="-35">
                <a:solidFill>
                  <a:srgbClr val="6D772C"/>
                </a:solidFill>
              </a:rPr>
              <a:t>Breakdown</a:t>
            </a:r>
            <a:r>
              <a:rPr dirty="0" spc="-290">
                <a:solidFill>
                  <a:srgbClr val="6D772C"/>
                </a:solidFill>
              </a:rPr>
              <a:t> </a:t>
            </a:r>
            <a:r>
              <a:rPr dirty="0">
                <a:solidFill>
                  <a:srgbClr val="6D772C"/>
                </a:solidFill>
              </a:rPr>
              <a:t>Structure</a:t>
            </a:r>
            <a:r>
              <a:rPr dirty="0" spc="-300">
                <a:solidFill>
                  <a:srgbClr val="6D772C"/>
                </a:solidFill>
              </a:rPr>
              <a:t> </a:t>
            </a:r>
            <a:r>
              <a:rPr dirty="0" spc="-10">
                <a:solidFill>
                  <a:srgbClr val="6D772C"/>
                </a:solidFill>
              </a:rPr>
              <a:t>(WBS)</a:t>
            </a:r>
          </a:p>
        </p:txBody>
      </p:sp>
      <p:sp>
        <p:nvSpPr>
          <p:cNvPr id="4" name="object 4"/>
          <p:cNvSpPr/>
          <p:nvPr/>
        </p:nvSpPr>
        <p:spPr>
          <a:xfrm>
            <a:off x="28955" y="4715255"/>
            <a:ext cx="1923288" cy="394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143253" y="1306322"/>
            <a:ext cx="6155055" cy="3118485"/>
            <a:chOff x="1143253" y="1306322"/>
            <a:chExt cx="6155055" cy="3118485"/>
          </a:xfrm>
        </p:grpSpPr>
        <p:sp>
          <p:nvSpPr>
            <p:cNvPr id="6" name="object 6"/>
            <p:cNvSpPr/>
            <p:nvPr/>
          </p:nvSpPr>
          <p:spPr>
            <a:xfrm>
              <a:off x="6910577" y="2303525"/>
              <a:ext cx="140970" cy="2108200"/>
            </a:xfrm>
            <a:custGeom>
              <a:avLst/>
              <a:gdLst/>
              <a:ahLst/>
              <a:cxnLst/>
              <a:rect l="l" t="t" r="r" b="b"/>
              <a:pathLst>
                <a:path w="140970" h="2108200">
                  <a:moveTo>
                    <a:pt x="0" y="0"/>
                  </a:moveTo>
                  <a:lnTo>
                    <a:pt x="0" y="2107971"/>
                  </a:lnTo>
                  <a:lnTo>
                    <a:pt x="140462" y="2107971"/>
                  </a:lnTo>
                </a:path>
                <a:path w="140970" h="2108200">
                  <a:moveTo>
                    <a:pt x="0" y="0"/>
                  </a:moveTo>
                  <a:lnTo>
                    <a:pt x="0" y="1530096"/>
                  </a:lnTo>
                  <a:lnTo>
                    <a:pt x="140462" y="1530096"/>
                  </a:lnTo>
                </a:path>
                <a:path w="140970" h="2108200">
                  <a:moveTo>
                    <a:pt x="0" y="0"/>
                  </a:moveTo>
                  <a:lnTo>
                    <a:pt x="0" y="952246"/>
                  </a:lnTo>
                  <a:lnTo>
                    <a:pt x="140462" y="952246"/>
                  </a:lnTo>
                </a:path>
                <a:path w="140970" h="2108200">
                  <a:moveTo>
                    <a:pt x="0" y="0"/>
                  </a:moveTo>
                  <a:lnTo>
                    <a:pt x="0" y="374396"/>
                  </a:lnTo>
                  <a:lnTo>
                    <a:pt x="140462" y="374396"/>
                  </a:lnTo>
                </a:path>
              </a:pathLst>
            </a:custGeom>
            <a:ln w="25400">
              <a:solidFill>
                <a:srgbClr val="FCD2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30857" y="1725930"/>
              <a:ext cx="5755005" cy="171450"/>
            </a:xfrm>
            <a:custGeom>
              <a:avLst/>
              <a:gdLst/>
              <a:ahLst/>
              <a:cxnLst/>
              <a:rect l="l" t="t" r="r" b="b"/>
              <a:pathLst>
                <a:path w="5755005" h="171450">
                  <a:moveTo>
                    <a:pt x="2877312" y="0"/>
                  </a:moveTo>
                  <a:lnTo>
                    <a:pt x="2877312" y="85471"/>
                  </a:lnTo>
                  <a:lnTo>
                    <a:pt x="5754750" y="85471"/>
                  </a:lnTo>
                  <a:lnTo>
                    <a:pt x="5754750" y="170942"/>
                  </a:lnTo>
                </a:path>
                <a:path w="5755005" h="171450">
                  <a:moveTo>
                    <a:pt x="2877312" y="0"/>
                  </a:moveTo>
                  <a:lnTo>
                    <a:pt x="2877312" y="85471"/>
                  </a:lnTo>
                  <a:lnTo>
                    <a:pt x="4646930" y="85471"/>
                  </a:lnTo>
                  <a:lnTo>
                    <a:pt x="4646930" y="170942"/>
                  </a:lnTo>
                </a:path>
                <a:path w="5755005" h="171450">
                  <a:moveTo>
                    <a:pt x="2877312" y="0"/>
                  </a:moveTo>
                  <a:lnTo>
                    <a:pt x="2877312" y="85471"/>
                  </a:lnTo>
                  <a:lnTo>
                    <a:pt x="3419855" y="85471"/>
                  </a:lnTo>
                  <a:lnTo>
                    <a:pt x="3419855" y="170942"/>
                  </a:lnTo>
                </a:path>
                <a:path w="5755005" h="171450">
                  <a:moveTo>
                    <a:pt x="2877819" y="0"/>
                  </a:moveTo>
                  <a:lnTo>
                    <a:pt x="2877819" y="85471"/>
                  </a:lnTo>
                  <a:lnTo>
                    <a:pt x="2215895" y="85471"/>
                  </a:lnTo>
                  <a:lnTo>
                    <a:pt x="2215895" y="170942"/>
                  </a:lnTo>
                </a:path>
                <a:path w="5755005" h="171450">
                  <a:moveTo>
                    <a:pt x="2877566" y="0"/>
                  </a:moveTo>
                  <a:lnTo>
                    <a:pt x="2877566" y="85471"/>
                  </a:lnTo>
                  <a:lnTo>
                    <a:pt x="1107948" y="85471"/>
                  </a:lnTo>
                  <a:lnTo>
                    <a:pt x="1107948" y="170942"/>
                  </a:lnTo>
                </a:path>
                <a:path w="5755005" h="171450">
                  <a:moveTo>
                    <a:pt x="2877439" y="0"/>
                  </a:moveTo>
                  <a:lnTo>
                    <a:pt x="2877439" y="85471"/>
                  </a:lnTo>
                  <a:lnTo>
                    <a:pt x="0" y="85471"/>
                  </a:lnTo>
                  <a:lnTo>
                    <a:pt x="0" y="170942"/>
                  </a:lnTo>
                </a:path>
              </a:pathLst>
            </a:custGeom>
            <a:ln w="25400">
              <a:solidFill>
                <a:srgbClr val="FBC3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70453" y="1319022"/>
              <a:ext cx="3077210" cy="407034"/>
            </a:xfrm>
            <a:custGeom>
              <a:avLst/>
              <a:gdLst/>
              <a:ahLst/>
              <a:cxnLst/>
              <a:rect l="l" t="t" r="r" b="b"/>
              <a:pathLst>
                <a:path w="3077210" h="407035">
                  <a:moveTo>
                    <a:pt x="3009137" y="0"/>
                  </a:moveTo>
                  <a:lnTo>
                    <a:pt x="67818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7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8" y="406907"/>
                  </a:lnTo>
                  <a:lnTo>
                    <a:pt x="3009137" y="406907"/>
                  </a:lnTo>
                  <a:lnTo>
                    <a:pt x="3035540" y="401579"/>
                  </a:lnTo>
                  <a:lnTo>
                    <a:pt x="3057096" y="387048"/>
                  </a:lnTo>
                  <a:lnTo>
                    <a:pt x="3071627" y="365492"/>
                  </a:lnTo>
                  <a:lnTo>
                    <a:pt x="3076956" y="339089"/>
                  </a:lnTo>
                  <a:lnTo>
                    <a:pt x="3076956" y="67817"/>
                  </a:lnTo>
                  <a:lnTo>
                    <a:pt x="3071627" y="41415"/>
                  </a:lnTo>
                  <a:lnTo>
                    <a:pt x="3057096" y="19859"/>
                  </a:lnTo>
                  <a:lnTo>
                    <a:pt x="3035540" y="5328"/>
                  </a:lnTo>
                  <a:lnTo>
                    <a:pt x="3009137" y="0"/>
                  </a:lnTo>
                  <a:close/>
                </a:path>
              </a:pathLst>
            </a:custGeom>
            <a:solidFill>
              <a:srgbClr val="FBBA3A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70453" y="1319022"/>
              <a:ext cx="3077210" cy="407034"/>
            </a:xfrm>
            <a:custGeom>
              <a:avLst/>
              <a:gdLst/>
              <a:ahLst/>
              <a:cxnLst/>
              <a:rect l="l" t="t" r="r" b="b"/>
              <a:pathLst>
                <a:path w="3077210" h="407035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3009137" y="0"/>
                  </a:lnTo>
                  <a:lnTo>
                    <a:pt x="3035540" y="5328"/>
                  </a:lnTo>
                  <a:lnTo>
                    <a:pt x="3057096" y="19859"/>
                  </a:lnTo>
                  <a:lnTo>
                    <a:pt x="3071627" y="41415"/>
                  </a:lnTo>
                  <a:lnTo>
                    <a:pt x="3076956" y="67817"/>
                  </a:lnTo>
                  <a:lnTo>
                    <a:pt x="3076956" y="339089"/>
                  </a:lnTo>
                  <a:lnTo>
                    <a:pt x="3071627" y="365492"/>
                  </a:lnTo>
                  <a:lnTo>
                    <a:pt x="3057096" y="387048"/>
                  </a:lnTo>
                  <a:lnTo>
                    <a:pt x="3035540" y="401579"/>
                  </a:lnTo>
                  <a:lnTo>
                    <a:pt x="3009137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55953" y="2303525"/>
              <a:ext cx="4787265" cy="2108200"/>
            </a:xfrm>
            <a:custGeom>
              <a:avLst/>
              <a:gdLst/>
              <a:ahLst/>
              <a:cxnLst/>
              <a:rect l="l" t="t" r="r" b="b"/>
              <a:pathLst>
                <a:path w="4787265" h="2108200">
                  <a:moveTo>
                    <a:pt x="0" y="0"/>
                  </a:moveTo>
                  <a:lnTo>
                    <a:pt x="0" y="1530096"/>
                  </a:lnTo>
                  <a:lnTo>
                    <a:pt x="140462" y="1530096"/>
                  </a:lnTo>
                </a:path>
                <a:path w="4787265" h="2108200">
                  <a:moveTo>
                    <a:pt x="0" y="0"/>
                  </a:moveTo>
                  <a:lnTo>
                    <a:pt x="0" y="952246"/>
                  </a:lnTo>
                  <a:lnTo>
                    <a:pt x="140462" y="952246"/>
                  </a:lnTo>
                </a:path>
                <a:path w="4787265" h="2108200">
                  <a:moveTo>
                    <a:pt x="0" y="0"/>
                  </a:moveTo>
                  <a:lnTo>
                    <a:pt x="0" y="374396"/>
                  </a:lnTo>
                  <a:lnTo>
                    <a:pt x="140462" y="374396"/>
                  </a:lnTo>
                </a:path>
                <a:path w="4787265" h="2108200">
                  <a:moveTo>
                    <a:pt x="1107948" y="0"/>
                  </a:moveTo>
                  <a:lnTo>
                    <a:pt x="1107948" y="1530096"/>
                  </a:lnTo>
                  <a:lnTo>
                    <a:pt x="1248410" y="1530096"/>
                  </a:lnTo>
                </a:path>
                <a:path w="4787265" h="2108200">
                  <a:moveTo>
                    <a:pt x="1107948" y="0"/>
                  </a:moveTo>
                  <a:lnTo>
                    <a:pt x="1107948" y="952246"/>
                  </a:lnTo>
                  <a:lnTo>
                    <a:pt x="1248410" y="952246"/>
                  </a:lnTo>
                </a:path>
                <a:path w="4787265" h="2108200">
                  <a:moveTo>
                    <a:pt x="1107948" y="0"/>
                  </a:moveTo>
                  <a:lnTo>
                    <a:pt x="1107948" y="374396"/>
                  </a:lnTo>
                  <a:lnTo>
                    <a:pt x="1248410" y="374396"/>
                  </a:lnTo>
                </a:path>
                <a:path w="4787265" h="2108200">
                  <a:moveTo>
                    <a:pt x="2215896" y="0"/>
                  </a:moveTo>
                  <a:lnTo>
                    <a:pt x="2215896" y="952246"/>
                  </a:lnTo>
                  <a:lnTo>
                    <a:pt x="2356358" y="952246"/>
                  </a:lnTo>
                </a:path>
                <a:path w="4787265" h="2108200">
                  <a:moveTo>
                    <a:pt x="2215896" y="0"/>
                  </a:moveTo>
                  <a:lnTo>
                    <a:pt x="2215896" y="374396"/>
                  </a:lnTo>
                  <a:lnTo>
                    <a:pt x="2356358" y="374396"/>
                  </a:lnTo>
                </a:path>
                <a:path w="4787265" h="2108200">
                  <a:moveTo>
                    <a:pt x="3343656" y="0"/>
                  </a:moveTo>
                  <a:lnTo>
                    <a:pt x="3343656" y="952246"/>
                  </a:lnTo>
                  <a:lnTo>
                    <a:pt x="3513201" y="952246"/>
                  </a:lnTo>
                </a:path>
                <a:path w="4787265" h="2108200">
                  <a:moveTo>
                    <a:pt x="3343656" y="0"/>
                  </a:moveTo>
                  <a:lnTo>
                    <a:pt x="3343656" y="374396"/>
                  </a:lnTo>
                  <a:lnTo>
                    <a:pt x="3513201" y="374396"/>
                  </a:lnTo>
                </a:path>
                <a:path w="4787265" h="2108200">
                  <a:moveTo>
                    <a:pt x="4646676" y="0"/>
                  </a:moveTo>
                  <a:lnTo>
                    <a:pt x="4646676" y="2107971"/>
                  </a:lnTo>
                  <a:lnTo>
                    <a:pt x="4787138" y="2107971"/>
                  </a:lnTo>
                </a:path>
                <a:path w="4787265" h="2108200">
                  <a:moveTo>
                    <a:pt x="4646676" y="0"/>
                  </a:moveTo>
                  <a:lnTo>
                    <a:pt x="4646676" y="1530096"/>
                  </a:lnTo>
                  <a:lnTo>
                    <a:pt x="4787138" y="1530096"/>
                  </a:lnTo>
                </a:path>
                <a:path w="4787265" h="2108200">
                  <a:moveTo>
                    <a:pt x="4646676" y="0"/>
                  </a:moveTo>
                  <a:lnTo>
                    <a:pt x="4646676" y="952246"/>
                  </a:lnTo>
                  <a:lnTo>
                    <a:pt x="4787138" y="952246"/>
                  </a:lnTo>
                </a:path>
                <a:path w="4787265" h="2108200">
                  <a:moveTo>
                    <a:pt x="4646676" y="0"/>
                  </a:moveTo>
                  <a:lnTo>
                    <a:pt x="4646676" y="374396"/>
                  </a:lnTo>
                  <a:lnTo>
                    <a:pt x="4787138" y="374396"/>
                  </a:lnTo>
                </a:path>
              </a:pathLst>
            </a:custGeom>
            <a:ln w="25400">
              <a:solidFill>
                <a:srgbClr val="FCD2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005073" y="1355217"/>
            <a:ext cx="2801620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40335" marR="5080" indent="-128270">
              <a:lnSpc>
                <a:spcPts val="1080"/>
              </a:lnSpc>
              <a:spcBef>
                <a:spcPts val="229"/>
              </a:spcBef>
            </a:pP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Identifying </a:t>
            </a:r>
            <a:r>
              <a:rPr dirty="0" sz="1000" spc="10" b="0">
                <a:solidFill>
                  <a:srgbClr val="E6EEB5"/>
                </a:solidFill>
                <a:latin typeface="Lato Light"/>
                <a:cs typeface="Lato Light"/>
              </a:rPr>
              <a:t>a </a:t>
            </a: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proper image captioning approach </a:t>
            </a:r>
            <a:r>
              <a:rPr dirty="0" sz="1000" spc="10" b="0">
                <a:solidFill>
                  <a:srgbClr val="E6EEB5"/>
                </a:solidFill>
                <a:latin typeface="Lato Light"/>
                <a:cs typeface="Lato Light"/>
              </a:rPr>
              <a:t>to  facilitate </a:t>
            </a: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image interpreting an </a:t>
            </a:r>
            <a:r>
              <a:rPr dirty="0" sz="1000" spc="10" b="0">
                <a:solidFill>
                  <a:srgbClr val="E6EEB5"/>
                </a:solidFill>
                <a:latin typeface="Lato Light"/>
                <a:cs typeface="Lato Light"/>
              </a:rPr>
              <a:t>in a</a:t>
            </a:r>
            <a:r>
              <a:rPr dirty="0" sz="1000" spc="-105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document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50289" y="1883917"/>
            <a:ext cx="962660" cy="432434"/>
            <a:chOff x="1050289" y="1883917"/>
            <a:chExt cx="962660" cy="432434"/>
          </a:xfrm>
        </p:grpSpPr>
        <p:sp>
          <p:nvSpPr>
            <p:cNvPr id="13" name="object 13"/>
            <p:cNvSpPr/>
            <p:nvPr/>
          </p:nvSpPr>
          <p:spPr>
            <a:xfrm>
              <a:off x="1062989" y="1896617"/>
              <a:ext cx="937260" cy="407034"/>
            </a:xfrm>
            <a:custGeom>
              <a:avLst/>
              <a:gdLst/>
              <a:ahLst/>
              <a:cxnLst/>
              <a:rect l="l" t="t" r="r" b="b"/>
              <a:pathLst>
                <a:path w="937260" h="407035">
                  <a:moveTo>
                    <a:pt x="869441" y="0"/>
                  </a:moveTo>
                  <a:lnTo>
                    <a:pt x="67818" y="0"/>
                  </a:lnTo>
                  <a:lnTo>
                    <a:pt x="41421" y="5328"/>
                  </a:lnTo>
                  <a:lnTo>
                    <a:pt x="19864" y="19859"/>
                  </a:lnTo>
                  <a:lnTo>
                    <a:pt x="5329" y="41415"/>
                  </a:lnTo>
                  <a:lnTo>
                    <a:pt x="0" y="67818"/>
                  </a:lnTo>
                  <a:lnTo>
                    <a:pt x="0" y="339089"/>
                  </a:lnTo>
                  <a:lnTo>
                    <a:pt x="5329" y="365492"/>
                  </a:lnTo>
                  <a:lnTo>
                    <a:pt x="19864" y="387048"/>
                  </a:lnTo>
                  <a:lnTo>
                    <a:pt x="41421" y="401579"/>
                  </a:lnTo>
                  <a:lnTo>
                    <a:pt x="67818" y="406907"/>
                  </a:lnTo>
                  <a:lnTo>
                    <a:pt x="869441" y="406907"/>
                  </a:lnTo>
                  <a:lnTo>
                    <a:pt x="895844" y="401579"/>
                  </a:lnTo>
                  <a:lnTo>
                    <a:pt x="917400" y="387048"/>
                  </a:lnTo>
                  <a:lnTo>
                    <a:pt x="931931" y="365492"/>
                  </a:lnTo>
                  <a:lnTo>
                    <a:pt x="937260" y="339089"/>
                  </a:lnTo>
                  <a:lnTo>
                    <a:pt x="937260" y="67818"/>
                  </a:lnTo>
                  <a:lnTo>
                    <a:pt x="931931" y="41415"/>
                  </a:lnTo>
                  <a:lnTo>
                    <a:pt x="917400" y="19859"/>
                  </a:lnTo>
                  <a:lnTo>
                    <a:pt x="895844" y="5328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FBBA3A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2989" y="1896617"/>
              <a:ext cx="937260" cy="407034"/>
            </a:xfrm>
            <a:custGeom>
              <a:avLst/>
              <a:gdLst/>
              <a:ahLst/>
              <a:cxnLst/>
              <a:rect l="l" t="t" r="r" b="b"/>
              <a:pathLst>
                <a:path w="937260" h="407035">
                  <a:moveTo>
                    <a:pt x="0" y="67818"/>
                  </a:moveTo>
                  <a:lnTo>
                    <a:pt x="5329" y="41415"/>
                  </a:lnTo>
                  <a:lnTo>
                    <a:pt x="19864" y="19859"/>
                  </a:lnTo>
                  <a:lnTo>
                    <a:pt x="41421" y="5328"/>
                  </a:lnTo>
                  <a:lnTo>
                    <a:pt x="67818" y="0"/>
                  </a:lnTo>
                  <a:lnTo>
                    <a:pt x="869441" y="0"/>
                  </a:lnTo>
                  <a:lnTo>
                    <a:pt x="895844" y="5328"/>
                  </a:lnTo>
                  <a:lnTo>
                    <a:pt x="917400" y="19859"/>
                  </a:lnTo>
                  <a:lnTo>
                    <a:pt x="931931" y="41415"/>
                  </a:lnTo>
                  <a:lnTo>
                    <a:pt x="937260" y="67818"/>
                  </a:lnTo>
                  <a:lnTo>
                    <a:pt x="937260" y="339089"/>
                  </a:lnTo>
                  <a:lnTo>
                    <a:pt x="931931" y="365492"/>
                  </a:lnTo>
                  <a:lnTo>
                    <a:pt x="917400" y="387048"/>
                  </a:lnTo>
                  <a:lnTo>
                    <a:pt x="895844" y="401579"/>
                  </a:lnTo>
                  <a:lnTo>
                    <a:pt x="869441" y="406907"/>
                  </a:lnTo>
                  <a:lnTo>
                    <a:pt x="67818" y="406907"/>
                  </a:lnTo>
                  <a:lnTo>
                    <a:pt x="41421" y="401579"/>
                  </a:lnTo>
                  <a:lnTo>
                    <a:pt x="19864" y="387048"/>
                  </a:lnTo>
                  <a:lnTo>
                    <a:pt x="5329" y="365492"/>
                  </a:lnTo>
                  <a:lnTo>
                    <a:pt x="0" y="339089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37284" y="1933193"/>
            <a:ext cx="584835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39065" marR="5080" indent="-127000">
              <a:lnSpc>
                <a:spcPts val="1080"/>
              </a:lnSpc>
              <a:spcBef>
                <a:spcPts val="229"/>
              </a:spcBef>
            </a:pP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Feasi</a:t>
            </a:r>
            <a:r>
              <a:rPr dirty="0" sz="1000" b="0">
                <a:solidFill>
                  <a:srgbClr val="E6EEB5"/>
                </a:solidFill>
                <a:latin typeface="Lato Light"/>
                <a:cs typeface="Lato Light"/>
              </a:rPr>
              <a:t>b</a:t>
            </a:r>
            <a:r>
              <a:rPr dirty="0" sz="1000" spc="15" b="0">
                <a:solidFill>
                  <a:srgbClr val="E6EEB5"/>
                </a:solidFill>
                <a:latin typeface="Lato Light"/>
                <a:cs typeface="Lato Light"/>
              </a:rPr>
              <a:t>i</a:t>
            </a:r>
            <a:r>
              <a:rPr dirty="0" sz="1000" spc="20" b="0">
                <a:solidFill>
                  <a:srgbClr val="E6EEB5"/>
                </a:solidFill>
                <a:latin typeface="Lato Light"/>
                <a:cs typeface="Lato Light"/>
              </a:rPr>
              <a:t>l</a:t>
            </a:r>
            <a:r>
              <a:rPr dirty="0" sz="1000" spc="15" b="0">
                <a:solidFill>
                  <a:srgbClr val="E6EEB5"/>
                </a:solidFill>
                <a:latin typeface="Lato Light"/>
                <a:cs typeface="Lato Light"/>
              </a:rPr>
              <a:t>it</a:t>
            </a: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y  </a:t>
            </a: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study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83461" y="2461514"/>
            <a:ext cx="840740" cy="432434"/>
            <a:chOff x="1283461" y="2461514"/>
            <a:chExt cx="840740" cy="432434"/>
          </a:xfrm>
        </p:grpSpPr>
        <p:sp>
          <p:nvSpPr>
            <p:cNvPr id="17" name="object 17"/>
            <p:cNvSpPr/>
            <p:nvPr/>
          </p:nvSpPr>
          <p:spPr>
            <a:xfrm>
              <a:off x="1296161" y="2474214"/>
              <a:ext cx="815340" cy="407034"/>
            </a:xfrm>
            <a:custGeom>
              <a:avLst/>
              <a:gdLst/>
              <a:ahLst/>
              <a:cxnLst/>
              <a:rect l="l" t="t" r="r" b="b"/>
              <a:pathLst>
                <a:path w="815339" h="407035">
                  <a:moveTo>
                    <a:pt x="747521" y="0"/>
                  </a:moveTo>
                  <a:lnTo>
                    <a:pt x="67818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8" y="406908"/>
                  </a:lnTo>
                  <a:lnTo>
                    <a:pt x="747521" y="406908"/>
                  </a:lnTo>
                  <a:lnTo>
                    <a:pt x="773924" y="401579"/>
                  </a:lnTo>
                  <a:lnTo>
                    <a:pt x="795480" y="387048"/>
                  </a:lnTo>
                  <a:lnTo>
                    <a:pt x="810011" y="365492"/>
                  </a:lnTo>
                  <a:lnTo>
                    <a:pt x="815339" y="339090"/>
                  </a:lnTo>
                  <a:lnTo>
                    <a:pt x="815339" y="67818"/>
                  </a:lnTo>
                  <a:lnTo>
                    <a:pt x="810011" y="41415"/>
                  </a:lnTo>
                  <a:lnTo>
                    <a:pt x="795480" y="19859"/>
                  </a:lnTo>
                  <a:lnTo>
                    <a:pt x="773924" y="5328"/>
                  </a:lnTo>
                  <a:lnTo>
                    <a:pt x="747521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96161" y="2474214"/>
              <a:ext cx="815340" cy="407034"/>
            </a:xfrm>
            <a:custGeom>
              <a:avLst/>
              <a:gdLst/>
              <a:ahLst/>
              <a:cxnLst/>
              <a:rect l="l" t="t" r="r" b="b"/>
              <a:pathLst>
                <a:path w="815339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747521" y="0"/>
                  </a:lnTo>
                  <a:lnTo>
                    <a:pt x="773924" y="5328"/>
                  </a:lnTo>
                  <a:lnTo>
                    <a:pt x="795480" y="19859"/>
                  </a:lnTo>
                  <a:lnTo>
                    <a:pt x="810011" y="41415"/>
                  </a:lnTo>
                  <a:lnTo>
                    <a:pt x="815339" y="67818"/>
                  </a:lnTo>
                  <a:lnTo>
                    <a:pt x="815339" y="339090"/>
                  </a:lnTo>
                  <a:lnTo>
                    <a:pt x="810011" y="365492"/>
                  </a:lnTo>
                  <a:lnTo>
                    <a:pt x="795480" y="387048"/>
                  </a:lnTo>
                  <a:lnTo>
                    <a:pt x="773924" y="401579"/>
                  </a:lnTo>
                  <a:lnTo>
                    <a:pt x="747521" y="406908"/>
                  </a:lnTo>
                  <a:lnTo>
                    <a:pt x="67818" y="406908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432052" y="2541219"/>
            <a:ext cx="542925" cy="2584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915"/>
              </a:lnSpc>
              <a:spcBef>
                <a:spcPts val="105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Identify</a:t>
            </a:r>
            <a:r>
              <a:rPr dirty="0" sz="800" spc="-65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the</a:t>
            </a:r>
            <a:endParaRPr sz="800">
              <a:latin typeface="Lato Light"/>
              <a:cs typeface="Lato Light"/>
            </a:endParaRPr>
          </a:p>
          <a:p>
            <a:pPr algn="ctr">
              <a:lnSpc>
                <a:spcPts val="915"/>
              </a:lnSpc>
            </a:pP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problem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83461" y="3039110"/>
            <a:ext cx="840740" cy="432434"/>
            <a:chOff x="1283461" y="3039110"/>
            <a:chExt cx="840740" cy="432434"/>
          </a:xfrm>
        </p:grpSpPr>
        <p:sp>
          <p:nvSpPr>
            <p:cNvPr id="21" name="object 21"/>
            <p:cNvSpPr/>
            <p:nvPr/>
          </p:nvSpPr>
          <p:spPr>
            <a:xfrm>
              <a:off x="1296161" y="3051810"/>
              <a:ext cx="815340" cy="407034"/>
            </a:xfrm>
            <a:custGeom>
              <a:avLst/>
              <a:gdLst/>
              <a:ahLst/>
              <a:cxnLst/>
              <a:rect l="l" t="t" r="r" b="b"/>
              <a:pathLst>
                <a:path w="815339" h="407035">
                  <a:moveTo>
                    <a:pt x="747521" y="0"/>
                  </a:moveTo>
                  <a:lnTo>
                    <a:pt x="67818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7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8" y="406907"/>
                  </a:lnTo>
                  <a:lnTo>
                    <a:pt x="747521" y="406907"/>
                  </a:lnTo>
                  <a:lnTo>
                    <a:pt x="773924" y="401579"/>
                  </a:lnTo>
                  <a:lnTo>
                    <a:pt x="795480" y="387048"/>
                  </a:lnTo>
                  <a:lnTo>
                    <a:pt x="810011" y="365492"/>
                  </a:lnTo>
                  <a:lnTo>
                    <a:pt x="815339" y="339089"/>
                  </a:lnTo>
                  <a:lnTo>
                    <a:pt x="815339" y="67817"/>
                  </a:lnTo>
                  <a:lnTo>
                    <a:pt x="810011" y="41415"/>
                  </a:lnTo>
                  <a:lnTo>
                    <a:pt x="795480" y="19859"/>
                  </a:lnTo>
                  <a:lnTo>
                    <a:pt x="773924" y="5328"/>
                  </a:lnTo>
                  <a:lnTo>
                    <a:pt x="747521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96161" y="3051810"/>
              <a:ext cx="815340" cy="407034"/>
            </a:xfrm>
            <a:custGeom>
              <a:avLst/>
              <a:gdLst/>
              <a:ahLst/>
              <a:cxnLst/>
              <a:rect l="l" t="t" r="r" b="b"/>
              <a:pathLst>
                <a:path w="815339" h="407035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747521" y="0"/>
                  </a:lnTo>
                  <a:lnTo>
                    <a:pt x="773924" y="5328"/>
                  </a:lnTo>
                  <a:lnTo>
                    <a:pt x="795480" y="19859"/>
                  </a:lnTo>
                  <a:lnTo>
                    <a:pt x="810011" y="41415"/>
                  </a:lnTo>
                  <a:lnTo>
                    <a:pt x="815339" y="67817"/>
                  </a:lnTo>
                  <a:lnTo>
                    <a:pt x="815339" y="339089"/>
                  </a:lnTo>
                  <a:lnTo>
                    <a:pt x="810011" y="365492"/>
                  </a:lnTo>
                  <a:lnTo>
                    <a:pt x="795480" y="387048"/>
                  </a:lnTo>
                  <a:lnTo>
                    <a:pt x="773924" y="401579"/>
                  </a:lnTo>
                  <a:lnTo>
                    <a:pt x="747521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399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97583" y="3119755"/>
            <a:ext cx="412115" cy="2578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6034" marR="5080" indent="-13970">
              <a:lnSpc>
                <a:spcPts val="860"/>
              </a:lnSpc>
              <a:spcBef>
                <a:spcPts val="215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Design</a:t>
            </a:r>
            <a:r>
              <a:rPr dirty="0" sz="800" spc="-95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a  </a:t>
            </a: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solu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t</a:t>
            </a: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ion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83461" y="3616705"/>
            <a:ext cx="840740" cy="432434"/>
            <a:chOff x="1283461" y="3616705"/>
            <a:chExt cx="840740" cy="432434"/>
          </a:xfrm>
        </p:grpSpPr>
        <p:sp>
          <p:nvSpPr>
            <p:cNvPr id="25" name="object 25"/>
            <p:cNvSpPr/>
            <p:nvPr/>
          </p:nvSpPr>
          <p:spPr>
            <a:xfrm>
              <a:off x="1296161" y="3629405"/>
              <a:ext cx="815340" cy="407034"/>
            </a:xfrm>
            <a:custGeom>
              <a:avLst/>
              <a:gdLst/>
              <a:ahLst/>
              <a:cxnLst/>
              <a:rect l="l" t="t" r="r" b="b"/>
              <a:pathLst>
                <a:path w="815339" h="407035">
                  <a:moveTo>
                    <a:pt x="747521" y="0"/>
                  </a:moveTo>
                  <a:lnTo>
                    <a:pt x="67818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86"/>
                  </a:lnTo>
                  <a:lnTo>
                    <a:pt x="19859" y="387043"/>
                  </a:lnTo>
                  <a:lnTo>
                    <a:pt x="41415" y="401578"/>
                  </a:lnTo>
                  <a:lnTo>
                    <a:pt x="67818" y="406908"/>
                  </a:lnTo>
                  <a:lnTo>
                    <a:pt x="747521" y="406908"/>
                  </a:lnTo>
                  <a:lnTo>
                    <a:pt x="773924" y="401578"/>
                  </a:lnTo>
                  <a:lnTo>
                    <a:pt x="795480" y="387043"/>
                  </a:lnTo>
                  <a:lnTo>
                    <a:pt x="810011" y="365486"/>
                  </a:lnTo>
                  <a:lnTo>
                    <a:pt x="815339" y="339090"/>
                  </a:lnTo>
                  <a:lnTo>
                    <a:pt x="815339" y="67818"/>
                  </a:lnTo>
                  <a:lnTo>
                    <a:pt x="810011" y="41415"/>
                  </a:lnTo>
                  <a:lnTo>
                    <a:pt x="795480" y="19859"/>
                  </a:lnTo>
                  <a:lnTo>
                    <a:pt x="773924" y="5328"/>
                  </a:lnTo>
                  <a:lnTo>
                    <a:pt x="747521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96161" y="3629405"/>
              <a:ext cx="815340" cy="407034"/>
            </a:xfrm>
            <a:custGeom>
              <a:avLst/>
              <a:gdLst/>
              <a:ahLst/>
              <a:cxnLst/>
              <a:rect l="l" t="t" r="r" b="b"/>
              <a:pathLst>
                <a:path w="815339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747521" y="0"/>
                  </a:lnTo>
                  <a:lnTo>
                    <a:pt x="773924" y="5328"/>
                  </a:lnTo>
                  <a:lnTo>
                    <a:pt x="795480" y="19859"/>
                  </a:lnTo>
                  <a:lnTo>
                    <a:pt x="810011" y="41415"/>
                  </a:lnTo>
                  <a:lnTo>
                    <a:pt x="815339" y="67818"/>
                  </a:lnTo>
                  <a:lnTo>
                    <a:pt x="815339" y="339090"/>
                  </a:lnTo>
                  <a:lnTo>
                    <a:pt x="810011" y="365486"/>
                  </a:lnTo>
                  <a:lnTo>
                    <a:pt x="795480" y="387043"/>
                  </a:lnTo>
                  <a:lnTo>
                    <a:pt x="773924" y="401578"/>
                  </a:lnTo>
                  <a:lnTo>
                    <a:pt x="747521" y="406908"/>
                  </a:lnTo>
                  <a:lnTo>
                    <a:pt x="67818" y="406908"/>
                  </a:lnTo>
                  <a:lnTo>
                    <a:pt x="41415" y="401578"/>
                  </a:lnTo>
                  <a:lnTo>
                    <a:pt x="19859" y="387043"/>
                  </a:lnTo>
                  <a:lnTo>
                    <a:pt x="5328" y="365486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399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471675" y="3697604"/>
            <a:ext cx="462280" cy="257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910"/>
              </a:lnSpc>
              <a:spcBef>
                <a:spcPts val="100"/>
              </a:spcBef>
            </a:pPr>
            <a:r>
              <a:rPr dirty="0" sz="800" spc="-5" b="0">
                <a:solidFill>
                  <a:srgbClr val="E6EEB5"/>
                </a:solidFill>
                <a:latin typeface="Lato Light"/>
                <a:cs typeface="Lato Light"/>
              </a:rPr>
              <a:t>L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it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e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r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a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t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u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r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e</a:t>
            </a:r>
            <a:endParaRPr sz="800">
              <a:latin typeface="Lato Light"/>
              <a:cs typeface="Lato Light"/>
            </a:endParaRPr>
          </a:p>
          <a:p>
            <a:pPr algn="ctr">
              <a:lnSpc>
                <a:spcPts val="910"/>
              </a:lnSpc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review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158238" y="1883917"/>
            <a:ext cx="961390" cy="432434"/>
            <a:chOff x="2158238" y="1883917"/>
            <a:chExt cx="961390" cy="432434"/>
          </a:xfrm>
        </p:grpSpPr>
        <p:sp>
          <p:nvSpPr>
            <p:cNvPr id="29" name="object 29"/>
            <p:cNvSpPr/>
            <p:nvPr/>
          </p:nvSpPr>
          <p:spPr>
            <a:xfrm>
              <a:off x="2170938" y="1896617"/>
              <a:ext cx="935990" cy="407034"/>
            </a:xfrm>
            <a:custGeom>
              <a:avLst/>
              <a:gdLst/>
              <a:ahLst/>
              <a:cxnLst/>
              <a:rect l="l" t="t" r="r" b="b"/>
              <a:pathLst>
                <a:path w="935989" h="407035">
                  <a:moveTo>
                    <a:pt x="867918" y="0"/>
                  </a:moveTo>
                  <a:lnTo>
                    <a:pt x="67818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8" y="406907"/>
                  </a:lnTo>
                  <a:lnTo>
                    <a:pt x="867918" y="406907"/>
                  </a:lnTo>
                  <a:lnTo>
                    <a:pt x="894320" y="401579"/>
                  </a:lnTo>
                  <a:lnTo>
                    <a:pt x="915876" y="387048"/>
                  </a:lnTo>
                  <a:lnTo>
                    <a:pt x="930407" y="365492"/>
                  </a:lnTo>
                  <a:lnTo>
                    <a:pt x="935736" y="339089"/>
                  </a:lnTo>
                  <a:lnTo>
                    <a:pt x="935736" y="67818"/>
                  </a:lnTo>
                  <a:lnTo>
                    <a:pt x="930407" y="41415"/>
                  </a:lnTo>
                  <a:lnTo>
                    <a:pt x="915876" y="19859"/>
                  </a:lnTo>
                  <a:lnTo>
                    <a:pt x="894320" y="5328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BBA3A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170938" y="1896617"/>
              <a:ext cx="935990" cy="407034"/>
            </a:xfrm>
            <a:custGeom>
              <a:avLst/>
              <a:gdLst/>
              <a:ahLst/>
              <a:cxnLst/>
              <a:rect l="l" t="t" r="r" b="b"/>
              <a:pathLst>
                <a:path w="935989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867918" y="0"/>
                  </a:lnTo>
                  <a:lnTo>
                    <a:pt x="894320" y="5328"/>
                  </a:lnTo>
                  <a:lnTo>
                    <a:pt x="915876" y="19859"/>
                  </a:lnTo>
                  <a:lnTo>
                    <a:pt x="930407" y="41415"/>
                  </a:lnTo>
                  <a:lnTo>
                    <a:pt x="935736" y="67818"/>
                  </a:lnTo>
                  <a:lnTo>
                    <a:pt x="935736" y="339089"/>
                  </a:lnTo>
                  <a:lnTo>
                    <a:pt x="930407" y="365492"/>
                  </a:lnTo>
                  <a:lnTo>
                    <a:pt x="915876" y="387048"/>
                  </a:lnTo>
                  <a:lnTo>
                    <a:pt x="894320" y="401579"/>
                  </a:lnTo>
                  <a:lnTo>
                    <a:pt x="867918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267204" y="1933193"/>
            <a:ext cx="741680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54305" marR="5080" indent="-142240">
              <a:lnSpc>
                <a:spcPts val="1080"/>
              </a:lnSpc>
              <a:spcBef>
                <a:spcPts val="229"/>
              </a:spcBef>
            </a:pP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Re</a:t>
            </a:r>
            <a:r>
              <a:rPr dirty="0" sz="1000" b="0">
                <a:solidFill>
                  <a:srgbClr val="E6EEB5"/>
                </a:solidFill>
                <a:latin typeface="Lato Light"/>
                <a:cs typeface="Lato Light"/>
              </a:rPr>
              <a:t>q</a:t>
            </a:r>
            <a:r>
              <a:rPr dirty="0" sz="1000" b="0">
                <a:solidFill>
                  <a:srgbClr val="E6EEB5"/>
                </a:solidFill>
                <a:latin typeface="Lato Light"/>
                <a:cs typeface="Lato Light"/>
              </a:rPr>
              <a:t>u</a:t>
            </a: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ire</a:t>
            </a:r>
            <a:r>
              <a:rPr dirty="0" sz="1000" spc="10" b="0">
                <a:solidFill>
                  <a:srgbClr val="E6EEB5"/>
                </a:solidFill>
                <a:latin typeface="Lato Light"/>
                <a:cs typeface="Lato Light"/>
              </a:rPr>
              <a:t>m</a:t>
            </a: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ent  </a:t>
            </a: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analysis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391410" y="2461514"/>
            <a:ext cx="839469" cy="432434"/>
            <a:chOff x="2391410" y="2461514"/>
            <a:chExt cx="839469" cy="432434"/>
          </a:xfrm>
        </p:grpSpPr>
        <p:sp>
          <p:nvSpPr>
            <p:cNvPr id="33" name="object 33"/>
            <p:cNvSpPr/>
            <p:nvPr/>
          </p:nvSpPr>
          <p:spPr>
            <a:xfrm>
              <a:off x="2404110" y="2474214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69" h="407035">
                  <a:moveTo>
                    <a:pt x="745997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7" y="406908"/>
                  </a:lnTo>
                  <a:lnTo>
                    <a:pt x="745997" y="406908"/>
                  </a:lnTo>
                  <a:lnTo>
                    <a:pt x="772400" y="401579"/>
                  </a:lnTo>
                  <a:lnTo>
                    <a:pt x="793956" y="387048"/>
                  </a:lnTo>
                  <a:lnTo>
                    <a:pt x="808487" y="365492"/>
                  </a:lnTo>
                  <a:lnTo>
                    <a:pt x="813815" y="339090"/>
                  </a:lnTo>
                  <a:lnTo>
                    <a:pt x="813815" y="67818"/>
                  </a:lnTo>
                  <a:lnTo>
                    <a:pt x="808487" y="41415"/>
                  </a:lnTo>
                  <a:lnTo>
                    <a:pt x="793956" y="19859"/>
                  </a:lnTo>
                  <a:lnTo>
                    <a:pt x="772400" y="5328"/>
                  </a:lnTo>
                  <a:lnTo>
                    <a:pt x="745997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404110" y="2474214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69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745997" y="0"/>
                  </a:lnTo>
                  <a:lnTo>
                    <a:pt x="772400" y="5328"/>
                  </a:lnTo>
                  <a:lnTo>
                    <a:pt x="793956" y="19859"/>
                  </a:lnTo>
                  <a:lnTo>
                    <a:pt x="808487" y="41415"/>
                  </a:lnTo>
                  <a:lnTo>
                    <a:pt x="813815" y="67818"/>
                  </a:lnTo>
                  <a:lnTo>
                    <a:pt x="813815" y="339090"/>
                  </a:lnTo>
                  <a:lnTo>
                    <a:pt x="808487" y="365492"/>
                  </a:lnTo>
                  <a:lnTo>
                    <a:pt x="793956" y="387048"/>
                  </a:lnTo>
                  <a:lnTo>
                    <a:pt x="772400" y="401579"/>
                  </a:lnTo>
                  <a:lnTo>
                    <a:pt x="745997" y="406908"/>
                  </a:lnTo>
                  <a:lnTo>
                    <a:pt x="67817" y="406908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2501900" y="2541219"/>
            <a:ext cx="618490" cy="2584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915"/>
              </a:lnSpc>
              <a:spcBef>
                <a:spcPts val="105"/>
              </a:spcBef>
            </a:pP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Gather</a:t>
            </a:r>
            <a:endParaRPr sz="800">
              <a:latin typeface="Lato Light"/>
              <a:cs typeface="Lato Light"/>
            </a:endParaRPr>
          </a:p>
          <a:p>
            <a:pPr algn="ctr">
              <a:lnSpc>
                <a:spcPts val="915"/>
              </a:lnSpc>
            </a:pP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r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e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q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u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i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r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e</a:t>
            </a: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m</a:t>
            </a:r>
            <a:r>
              <a:rPr dirty="0" sz="800" spc="-5" b="0">
                <a:solidFill>
                  <a:srgbClr val="E6EEB5"/>
                </a:solidFill>
                <a:latin typeface="Lato Light"/>
                <a:cs typeface="Lato Light"/>
              </a:rPr>
              <a:t>e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n</a:t>
            </a: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ts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91410" y="3039110"/>
            <a:ext cx="839469" cy="432434"/>
            <a:chOff x="2391410" y="3039110"/>
            <a:chExt cx="839469" cy="432434"/>
          </a:xfrm>
        </p:grpSpPr>
        <p:sp>
          <p:nvSpPr>
            <p:cNvPr id="37" name="object 37"/>
            <p:cNvSpPr/>
            <p:nvPr/>
          </p:nvSpPr>
          <p:spPr>
            <a:xfrm>
              <a:off x="2404110" y="3051810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69" h="407035">
                  <a:moveTo>
                    <a:pt x="745997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7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7" y="406907"/>
                  </a:lnTo>
                  <a:lnTo>
                    <a:pt x="745997" y="406907"/>
                  </a:lnTo>
                  <a:lnTo>
                    <a:pt x="772400" y="401579"/>
                  </a:lnTo>
                  <a:lnTo>
                    <a:pt x="793956" y="387048"/>
                  </a:lnTo>
                  <a:lnTo>
                    <a:pt x="808487" y="365492"/>
                  </a:lnTo>
                  <a:lnTo>
                    <a:pt x="813815" y="339089"/>
                  </a:lnTo>
                  <a:lnTo>
                    <a:pt x="813815" y="67817"/>
                  </a:lnTo>
                  <a:lnTo>
                    <a:pt x="808487" y="41415"/>
                  </a:lnTo>
                  <a:lnTo>
                    <a:pt x="793956" y="19859"/>
                  </a:lnTo>
                  <a:lnTo>
                    <a:pt x="772400" y="5328"/>
                  </a:lnTo>
                  <a:lnTo>
                    <a:pt x="745997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04110" y="3051810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69" h="407035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745997" y="0"/>
                  </a:lnTo>
                  <a:lnTo>
                    <a:pt x="772400" y="5328"/>
                  </a:lnTo>
                  <a:lnTo>
                    <a:pt x="793956" y="19859"/>
                  </a:lnTo>
                  <a:lnTo>
                    <a:pt x="808487" y="41415"/>
                  </a:lnTo>
                  <a:lnTo>
                    <a:pt x="813815" y="67817"/>
                  </a:lnTo>
                  <a:lnTo>
                    <a:pt x="813815" y="339089"/>
                  </a:lnTo>
                  <a:lnTo>
                    <a:pt x="808487" y="365492"/>
                  </a:lnTo>
                  <a:lnTo>
                    <a:pt x="793956" y="387048"/>
                  </a:lnTo>
                  <a:lnTo>
                    <a:pt x="772400" y="401579"/>
                  </a:lnTo>
                  <a:lnTo>
                    <a:pt x="745997" y="406907"/>
                  </a:lnTo>
                  <a:lnTo>
                    <a:pt x="67817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501900" y="3119755"/>
            <a:ext cx="618490" cy="2578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120014">
              <a:lnSpc>
                <a:spcPts val="860"/>
              </a:lnSpc>
              <a:spcBef>
                <a:spcPts val="215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Analyze  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r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e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q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u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i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r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e</a:t>
            </a: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m</a:t>
            </a:r>
            <a:r>
              <a:rPr dirty="0" sz="800" spc="-5" b="0">
                <a:solidFill>
                  <a:srgbClr val="E6EEB5"/>
                </a:solidFill>
                <a:latin typeface="Lato Light"/>
                <a:cs typeface="Lato Light"/>
              </a:rPr>
              <a:t>e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n</a:t>
            </a: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ts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391410" y="3616705"/>
            <a:ext cx="839469" cy="432434"/>
            <a:chOff x="2391410" y="3616705"/>
            <a:chExt cx="839469" cy="432434"/>
          </a:xfrm>
        </p:grpSpPr>
        <p:sp>
          <p:nvSpPr>
            <p:cNvPr id="41" name="object 41"/>
            <p:cNvSpPr/>
            <p:nvPr/>
          </p:nvSpPr>
          <p:spPr>
            <a:xfrm>
              <a:off x="2404110" y="3629405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69" h="407035">
                  <a:moveTo>
                    <a:pt x="745997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86"/>
                  </a:lnTo>
                  <a:lnTo>
                    <a:pt x="19859" y="387043"/>
                  </a:lnTo>
                  <a:lnTo>
                    <a:pt x="41415" y="401578"/>
                  </a:lnTo>
                  <a:lnTo>
                    <a:pt x="67817" y="406908"/>
                  </a:lnTo>
                  <a:lnTo>
                    <a:pt x="745997" y="406908"/>
                  </a:lnTo>
                  <a:lnTo>
                    <a:pt x="772400" y="401578"/>
                  </a:lnTo>
                  <a:lnTo>
                    <a:pt x="793956" y="387043"/>
                  </a:lnTo>
                  <a:lnTo>
                    <a:pt x="808487" y="365486"/>
                  </a:lnTo>
                  <a:lnTo>
                    <a:pt x="813815" y="339090"/>
                  </a:lnTo>
                  <a:lnTo>
                    <a:pt x="813815" y="67818"/>
                  </a:lnTo>
                  <a:lnTo>
                    <a:pt x="808487" y="41415"/>
                  </a:lnTo>
                  <a:lnTo>
                    <a:pt x="793956" y="19859"/>
                  </a:lnTo>
                  <a:lnTo>
                    <a:pt x="772400" y="5328"/>
                  </a:lnTo>
                  <a:lnTo>
                    <a:pt x="745997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04110" y="3629405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69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745997" y="0"/>
                  </a:lnTo>
                  <a:lnTo>
                    <a:pt x="772400" y="5328"/>
                  </a:lnTo>
                  <a:lnTo>
                    <a:pt x="793956" y="19859"/>
                  </a:lnTo>
                  <a:lnTo>
                    <a:pt x="808487" y="41415"/>
                  </a:lnTo>
                  <a:lnTo>
                    <a:pt x="813815" y="67818"/>
                  </a:lnTo>
                  <a:lnTo>
                    <a:pt x="813815" y="339090"/>
                  </a:lnTo>
                  <a:lnTo>
                    <a:pt x="808487" y="365486"/>
                  </a:lnTo>
                  <a:lnTo>
                    <a:pt x="793956" y="387043"/>
                  </a:lnTo>
                  <a:lnTo>
                    <a:pt x="772400" y="401578"/>
                  </a:lnTo>
                  <a:lnTo>
                    <a:pt x="745997" y="406908"/>
                  </a:lnTo>
                  <a:lnTo>
                    <a:pt x="67817" y="406908"/>
                  </a:lnTo>
                  <a:lnTo>
                    <a:pt x="41415" y="401578"/>
                  </a:lnTo>
                  <a:lnTo>
                    <a:pt x="19859" y="387043"/>
                  </a:lnTo>
                  <a:lnTo>
                    <a:pt x="5328" y="365486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418714" y="3744214"/>
            <a:ext cx="784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 b="0">
                <a:solidFill>
                  <a:srgbClr val="E6EEB5"/>
                </a:solidFill>
                <a:latin typeface="Lato Light"/>
                <a:cs typeface="Lato Light"/>
              </a:rPr>
              <a:t>Well</a:t>
            </a:r>
            <a:r>
              <a:rPr dirty="0" sz="900" spc="-80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900" spc="10" b="0">
                <a:solidFill>
                  <a:srgbClr val="E6EEB5"/>
                </a:solidFill>
                <a:latin typeface="Lato Light"/>
                <a:cs typeface="Lato Light"/>
              </a:rPr>
              <a:t>optimized</a:t>
            </a:r>
            <a:endParaRPr sz="900">
              <a:latin typeface="Lato Light"/>
              <a:cs typeface="Lato Ligh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66185" y="1883917"/>
            <a:ext cx="961390" cy="432434"/>
            <a:chOff x="3266185" y="1883917"/>
            <a:chExt cx="961390" cy="432434"/>
          </a:xfrm>
        </p:grpSpPr>
        <p:sp>
          <p:nvSpPr>
            <p:cNvPr id="45" name="object 45"/>
            <p:cNvSpPr/>
            <p:nvPr/>
          </p:nvSpPr>
          <p:spPr>
            <a:xfrm>
              <a:off x="3278885" y="1896617"/>
              <a:ext cx="935990" cy="407034"/>
            </a:xfrm>
            <a:custGeom>
              <a:avLst/>
              <a:gdLst/>
              <a:ahLst/>
              <a:cxnLst/>
              <a:rect l="l" t="t" r="r" b="b"/>
              <a:pathLst>
                <a:path w="935989" h="407035">
                  <a:moveTo>
                    <a:pt x="867917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7" y="406907"/>
                  </a:lnTo>
                  <a:lnTo>
                    <a:pt x="867917" y="406907"/>
                  </a:lnTo>
                  <a:lnTo>
                    <a:pt x="894320" y="401579"/>
                  </a:lnTo>
                  <a:lnTo>
                    <a:pt x="915876" y="387048"/>
                  </a:lnTo>
                  <a:lnTo>
                    <a:pt x="930407" y="365492"/>
                  </a:lnTo>
                  <a:lnTo>
                    <a:pt x="935736" y="339089"/>
                  </a:lnTo>
                  <a:lnTo>
                    <a:pt x="935736" y="67818"/>
                  </a:lnTo>
                  <a:lnTo>
                    <a:pt x="930407" y="41415"/>
                  </a:lnTo>
                  <a:lnTo>
                    <a:pt x="915876" y="19859"/>
                  </a:lnTo>
                  <a:lnTo>
                    <a:pt x="894320" y="5328"/>
                  </a:lnTo>
                  <a:lnTo>
                    <a:pt x="867917" y="0"/>
                  </a:lnTo>
                  <a:close/>
                </a:path>
              </a:pathLst>
            </a:custGeom>
            <a:solidFill>
              <a:srgbClr val="FBBA3A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278885" y="1896617"/>
              <a:ext cx="935990" cy="407034"/>
            </a:xfrm>
            <a:custGeom>
              <a:avLst/>
              <a:gdLst/>
              <a:ahLst/>
              <a:cxnLst/>
              <a:rect l="l" t="t" r="r" b="b"/>
              <a:pathLst>
                <a:path w="935989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867917" y="0"/>
                  </a:lnTo>
                  <a:lnTo>
                    <a:pt x="894320" y="5328"/>
                  </a:lnTo>
                  <a:lnTo>
                    <a:pt x="915876" y="19859"/>
                  </a:lnTo>
                  <a:lnTo>
                    <a:pt x="930407" y="41415"/>
                  </a:lnTo>
                  <a:lnTo>
                    <a:pt x="935736" y="67818"/>
                  </a:lnTo>
                  <a:lnTo>
                    <a:pt x="935736" y="339089"/>
                  </a:lnTo>
                  <a:lnTo>
                    <a:pt x="930407" y="365492"/>
                  </a:lnTo>
                  <a:lnTo>
                    <a:pt x="915876" y="387048"/>
                  </a:lnTo>
                  <a:lnTo>
                    <a:pt x="894320" y="401579"/>
                  </a:lnTo>
                  <a:lnTo>
                    <a:pt x="867917" y="406907"/>
                  </a:lnTo>
                  <a:lnTo>
                    <a:pt x="67817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3541267" y="2001773"/>
            <a:ext cx="4108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0">
                <a:solidFill>
                  <a:srgbClr val="E6EEB5"/>
                </a:solidFill>
                <a:latin typeface="Lato Light"/>
                <a:cs typeface="Lato Light"/>
              </a:rPr>
              <a:t>De</a:t>
            </a: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sign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499358" y="2461514"/>
            <a:ext cx="839469" cy="432434"/>
            <a:chOff x="3499358" y="2461514"/>
            <a:chExt cx="839469" cy="432434"/>
          </a:xfrm>
        </p:grpSpPr>
        <p:sp>
          <p:nvSpPr>
            <p:cNvPr id="49" name="object 49"/>
            <p:cNvSpPr/>
            <p:nvPr/>
          </p:nvSpPr>
          <p:spPr>
            <a:xfrm>
              <a:off x="3512058" y="2474214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745997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7" y="406908"/>
                  </a:lnTo>
                  <a:lnTo>
                    <a:pt x="745997" y="406908"/>
                  </a:lnTo>
                  <a:lnTo>
                    <a:pt x="772400" y="401579"/>
                  </a:lnTo>
                  <a:lnTo>
                    <a:pt x="793956" y="387048"/>
                  </a:lnTo>
                  <a:lnTo>
                    <a:pt x="808487" y="365492"/>
                  </a:lnTo>
                  <a:lnTo>
                    <a:pt x="813815" y="339090"/>
                  </a:lnTo>
                  <a:lnTo>
                    <a:pt x="813815" y="67818"/>
                  </a:lnTo>
                  <a:lnTo>
                    <a:pt x="808487" y="41415"/>
                  </a:lnTo>
                  <a:lnTo>
                    <a:pt x="793956" y="19859"/>
                  </a:lnTo>
                  <a:lnTo>
                    <a:pt x="772400" y="5328"/>
                  </a:lnTo>
                  <a:lnTo>
                    <a:pt x="745997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512058" y="2474214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745997" y="0"/>
                  </a:lnTo>
                  <a:lnTo>
                    <a:pt x="772400" y="5328"/>
                  </a:lnTo>
                  <a:lnTo>
                    <a:pt x="793956" y="19859"/>
                  </a:lnTo>
                  <a:lnTo>
                    <a:pt x="808487" y="41415"/>
                  </a:lnTo>
                  <a:lnTo>
                    <a:pt x="813815" y="67818"/>
                  </a:lnTo>
                  <a:lnTo>
                    <a:pt x="813815" y="339090"/>
                  </a:lnTo>
                  <a:lnTo>
                    <a:pt x="808487" y="365492"/>
                  </a:lnTo>
                  <a:lnTo>
                    <a:pt x="793956" y="387048"/>
                  </a:lnTo>
                  <a:lnTo>
                    <a:pt x="772400" y="401579"/>
                  </a:lnTo>
                  <a:lnTo>
                    <a:pt x="745997" y="406908"/>
                  </a:lnTo>
                  <a:lnTo>
                    <a:pt x="67817" y="406908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3576320" y="2596642"/>
            <a:ext cx="6858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System</a:t>
            </a:r>
            <a:r>
              <a:rPr dirty="0" sz="800" spc="-70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Design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499358" y="3039110"/>
            <a:ext cx="839469" cy="432434"/>
            <a:chOff x="3499358" y="3039110"/>
            <a:chExt cx="839469" cy="432434"/>
          </a:xfrm>
        </p:grpSpPr>
        <p:sp>
          <p:nvSpPr>
            <p:cNvPr id="53" name="object 53"/>
            <p:cNvSpPr/>
            <p:nvPr/>
          </p:nvSpPr>
          <p:spPr>
            <a:xfrm>
              <a:off x="3512058" y="3051810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745997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7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7" y="406907"/>
                  </a:lnTo>
                  <a:lnTo>
                    <a:pt x="745997" y="406907"/>
                  </a:lnTo>
                  <a:lnTo>
                    <a:pt x="772400" y="401579"/>
                  </a:lnTo>
                  <a:lnTo>
                    <a:pt x="793956" y="387048"/>
                  </a:lnTo>
                  <a:lnTo>
                    <a:pt x="808487" y="365492"/>
                  </a:lnTo>
                  <a:lnTo>
                    <a:pt x="813815" y="339089"/>
                  </a:lnTo>
                  <a:lnTo>
                    <a:pt x="813815" y="67817"/>
                  </a:lnTo>
                  <a:lnTo>
                    <a:pt x="808487" y="41415"/>
                  </a:lnTo>
                  <a:lnTo>
                    <a:pt x="793956" y="19859"/>
                  </a:lnTo>
                  <a:lnTo>
                    <a:pt x="772400" y="5328"/>
                  </a:lnTo>
                  <a:lnTo>
                    <a:pt x="745997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512058" y="3051810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745997" y="0"/>
                  </a:lnTo>
                  <a:lnTo>
                    <a:pt x="772400" y="5328"/>
                  </a:lnTo>
                  <a:lnTo>
                    <a:pt x="793956" y="19859"/>
                  </a:lnTo>
                  <a:lnTo>
                    <a:pt x="808487" y="41415"/>
                  </a:lnTo>
                  <a:lnTo>
                    <a:pt x="813815" y="67817"/>
                  </a:lnTo>
                  <a:lnTo>
                    <a:pt x="813815" y="339089"/>
                  </a:lnTo>
                  <a:lnTo>
                    <a:pt x="808487" y="365492"/>
                  </a:lnTo>
                  <a:lnTo>
                    <a:pt x="793956" y="387048"/>
                  </a:lnTo>
                  <a:lnTo>
                    <a:pt x="772400" y="401579"/>
                  </a:lnTo>
                  <a:lnTo>
                    <a:pt x="745997" y="406907"/>
                  </a:lnTo>
                  <a:lnTo>
                    <a:pt x="67817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3538220" y="3174619"/>
            <a:ext cx="7626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Interface</a:t>
            </a:r>
            <a:r>
              <a:rPr dirty="0" sz="800" spc="-55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Design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372609" y="1883917"/>
            <a:ext cx="1156335" cy="432434"/>
            <a:chOff x="4372609" y="1883917"/>
            <a:chExt cx="1156335" cy="432434"/>
          </a:xfrm>
        </p:grpSpPr>
        <p:sp>
          <p:nvSpPr>
            <p:cNvPr id="57" name="object 57"/>
            <p:cNvSpPr/>
            <p:nvPr/>
          </p:nvSpPr>
          <p:spPr>
            <a:xfrm>
              <a:off x="4385309" y="1896617"/>
              <a:ext cx="1130935" cy="407034"/>
            </a:xfrm>
            <a:custGeom>
              <a:avLst/>
              <a:gdLst/>
              <a:ahLst/>
              <a:cxnLst/>
              <a:rect l="l" t="t" r="r" b="b"/>
              <a:pathLst>
                <a:path w="1130935" h="407035">
                  <a:moveTo>
                    <a:pt x="1062989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7" y="406907"/>
                  </a:lnTo>
                  <a:lnTo>
                    <a:pt x="1062989" y="406907"/>
                  </a:lnTo>
                  <a:lnTo>
                    <a:pt x="1089392" y="401579"/>
                  </a:lnTo>
                  <a:lnTo>
                    <a:pt x="1110948" y="387048"/>
                  </a:lnTo>
                  <a:lnTo>
                    <a:pt x="1125479" y="365492"/>
                  </a:lnTo>
                  <a:lnTo>
                    <a:pt x="1130807" y="339089"/>
                  </a:lnTo>
                  <a:lnTo>
                    <a:pt x="1130807" y="67818"/>
                  </a:lnTo>
                  <a:lnTo>
                    <a:pt x="1125479" y="41415"/>
                  </a:lnTo>
                  <a:lnTo>
                    <a:pt x="1110948" y="19859"/>
                  </a:lnTo>
                  <a:lnTo>
                    <a:pt x="1089392" y="5328"/>
                  </a:lnTo>
                  <a:lnTo>
                    <a:pt x="1062989" y="0"/>
                  </a:lnTo>
                  <a:close/>
                </a:path>
              </a:pathLst>
            </a:custGeom>
            <a:solidFill>
              <a:srgbClr val="FBBA3A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385309" y="1896617"/>
              <a:ext cx="1130935" cy="407034"/>
            </a:xfrm>
            <a:custGeom>
              <a:avLst/>
              <a:gdLst/>
              <a:ahLst/>
              <a:cxnLst/>
              <a:rect l="l" t="t" r="r" b="b"/>
              <a:pathLst>
                <a:path w="1130935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1062989" y="0"/>
                  </a:lnTo>
                  <a:lnTo>
                    <a:pt x="1089392" y="5328"/>
                  </a:lnTo>
                  <a:lnTo>
                    <a:pt x="1110948" y="19859"/>
                  </a:lnTo>
                  <a:lnTo>
                    <a:pt x="1125479" y="41415"/>
                  </a:lnTo>
                  <a:lnTo>
                    <a:pt x="1130807" y="67818"/>
                  </a:lnTo>
                  <a:lnTo>
                    <a:pt x="1130807" y="339089"/>
                  </a:lnTo>
                  <a:lnTo>
                    <a:pt x="1125479" y="365492"/>
                  </a:lnTo>
                  <a:lnTo>
                    <a:pt x="1110948" y="387048"/>
                  </a:lnTo>
                  <a:lnTo>
                    <a:pt x="1089392" y="401579"/>
                  </a:lnTo>
                  <a:lnTo>
                    <a:pt x="1062989" y="406907"/>
                  </a:lnTo>
                  <a:lnTo>
                    <a:pt x="67817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4499864" y="2001773"/>
            <a:ext cx="9004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Implementation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656073" y="2461514"/>
            <a:ext cx="1130300" cy="432434"/>
            <a:chOff x="4656073" y="2461514"/>
            <a:chExt cx="1130300" cy="432434"/>
          </a:xfrm>
        </p:grpSpPr>
        <p:sp>
          <p:nvSpPr>
            <p:cNvPr id="61" name="object 61"/>
            <p:cNvSpPr/>
            <p:nvPr/>
          </p:nvSpPr>
          <p:spPr>
            <a:xfrm>
              <a:off x="4668773" y="2474214"/>
              <a:ext cx="1104900" cy="407034"/>
            </a:xfrm>
            <a:custGeom>
              <a:avLst/>
              <a:gdLst/>
              <a:ahLst/>
              <a:cxnLst/>
              <a:rect l="l" t="t" r="r" b="b"/>
              <a:pathLst>
                <a:path w="1104900" h="407035">
                  <a:moveTo>
                    <a:pt x="1037081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7" y="406908"/>
                  </a:lnTo>
                  <a:lnTo>
                    <a:pt x="1037081" y="406908"/>
                  </a:lnTo>
                  <a:lnTo>
                    <a:pt x="1063484" y="401579"/>
                  </a:lnTo>
                  <a:lnTo>
                    <a:pt x="1085040" y="387048"/>
                  </a:lnTo>
                  <a:lnTo>
                    <a:pt x="1099571" y="365492"/>
                  </a:lnTo>
                  <a:lnTo>
                    <a:pt x="1104900" y="339090"/>
                  </a:lnTo>
                  <a:lnTo>
                    <a:pt x="1104900" y="67818"/>
                  </a:lnTo>
                  <a:lnTo>
                    <a:pt x="1099571" y="41415"/>
                  </a:lnTo>
                  <a:lnTo>
                    <a:pt x="1085040" y="19859"/>
                  </a:lnTo>
                  <a:lnTo>
                    <a:pt x="1063484" y="5328"/>
                  </a:lnTo>
                  <a:lnTo>
                    <a:pt x="1037081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668773" y="2474214"/>
              <a:ext cx="1104900" cy="407034"/>
            </a:xfrm>
            <a:custGeom>
              <a:avLst/>
              <a:gdLst/>
              <a:ahLst/>
              <a:cxnLst/>
              <a:rect l="l" t="t" r="r" b="b"/>
              <a:pathLst>
                <a:path w="1104900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1037081" y="0"/>
                  </a:lnTo>
                  <a:lnTo>
                    <a:pt x="1063484" y="5328"/>
                  </a:lnTo>
                  <a:lnTo>
                    <a:pt x="1085040" y="19859"/>
                  </a:lnTo>
                  <a:lnTo>
                    <a:pt x="1099571" y="41415"/>
                  </a:lnTo>
                  <a:lnTo>
                    <a:pt x="1104900" y="67818"/>
                  </a:lnTo>
                  <a:lnTo>
                    <a:pt x="1104900" y="339090"/>
                  </a:lnTo>
                  <a:lnTo>
                    <a:pt x="1099571" y="365492"/>
                  </a:lnTo>
                  <a:lnTo>
                    <a:pt x="1085040" y="387048"/>
                  </a:lnTo>
                  <a:lnTo>
                    <a:pt x="1063484" y="401579"/>
                  </a:lnTo>
                  <a:lnTo>
                    <a:pt x="1037081" y="406908"/>
                  </a:lnTo>
                  <a:lnTo>
                    <a:pt x="67817" y="406908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4689728" y="2541219"/>
            <a:ext cx="1061720" cy="2584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915"/>
              </a:lnSpc>
              <a:spcBef>
                <a:spcPts val="105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Implement an</a:t>
            </a:r>
            <a:r>
              <a:rPr dirty="0" sz="800" spc="-75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image</a:t>
            </a:r>
            <a:endParaRPr sz="800">
              <a:latin typeface="Lato Light"/>
              <a:cs typeface="Lato Light"/>
            </a:endParaRPr>
          </a:p>
          <a:p>
            <a:pPr algn="ctr">
              <a:lnSpc>
                <a:spcPts val="915"/>
              </a:lnSpc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identification</a:t>
            </a:r>
            <a:r>
              <a:rPr dirty="0" sz="800" spc="-20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algorithm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656073" y="3039110"/>
            <a:ext cx="1106170" cy="432434"/>
            <a:chOff x="4656073" y="3039110"/>
            <a:chExt cx="1106170" cy="432434"/>
          </a:xfrm>
        </p:grpSpPr>
        <p:sp>
          <p:nvSpPr>
            <p:cNvPr id="65" name="object 65"/>
            <p:cNvSpPr/>
            <p:nvPr/>
          </p:nvSpPr>
          <p:spPr>
            <a:xfrm>
              <a:off x="4668773" y="3051810"/>
              <a:ext cx="1080770" cy="407034"/>
            </a:xfrm>
            <a:custGeom>
              <a:avLst/>
              <a:gdLst/>
              <a:ahLst/>
              <a:cxnLst/>
              <a:rect l="l" t="t" r="r" b="b"/>
              <a:pathLst>
                <a:path w="1080770" h="407035">
                  <a:moveTo>
                    <a:pt x="1012698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7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7" y="406907"/>
                  </a:lnTo>
                  <a:lnTo>
                    <a:pt x="1012698" y="406907"/>
                  </a:lnTo>
                  <a:lnTo>
                    <a:pt x="1039100" y="401579"/>
                  </a:lnTo>
                  <a:lnTo>
                    <a:pt x="1060656" y="387048"/>
                  </a:lnTo>
                  <a:lnTo>
                    <a:pt x="1075187" y="365492"/>
                  </a:lnTo>
                  <a:lnTo>
                    <a:pt x="1080515" y="339089"/>
                  </a:lnTo>
                  <a:lnTo>
                    <a:pt x="1080515" y="67817"/>
                  </a:lnTo>
                  <a:lnTo>
                    <a:pt x="1075187" y="41415"/>
                  </a:lnTo>
                  <a:lnTo>
                    <a:pt x="1060656" y="19859"/>
                  </a:lnTo>
                  <a:lnTo>
                    <a:pt x="1039100" y="5328"/>
                  </a:lnTo>
                  <a:lnTo>
                    <a:pt x="1012698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668773" y="3051810"/>
              <a:ext cx="1080770" cy="407034"/>
            </a:xfrm>
            <a:custGeom>
              <a:avLst/>
              <a:gdLst/>
              <a:ahLst/>
              <a:cxnLst/>
              <a:rect l="l" t="t" r="r" b="b"/>
              <a:pathLst>
                <a:path w="1080770" h="407035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1012698" y="0"/>
                  </a:lnTo>
                  <a:lnTo>
                    <a:pt x="1039100" y="5328"/>
                  </a:lnTo>
                  <a:lnTo>
                    <a:pt x="1060656" y="19859"/>
                  </a:lnTo>
                  <a:lnTo>
                    <a:pt x="1075187" y="41415"/>
                  </a:lnTo>
                  <a:lnTo>
                    <a:pt x="1080515" y="67817"/>
                  </a:lnTo>
                  <a:lnTo>
                    <a:pt x="1080515" y="339089"/>
                  </a:lnTo>
                  <a:lnTo>
                    <a:pt x="1075187" y="365492"/>
                  </a:lnTo>
                  <a:lnTo>
                    <a:pt x="1060656" y="387048"/>
                  </a:lnTo>
                  <a:lnTo>
                    <a:pt x="1039100" y="401579"/>
                  </a:lnTo>
                  <a:lnTo>
                    <a:pt x="1012698" y="406907"/>
                  </a:lnTo>
                  <a:lnTo>
                    <a:pt x="67817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4706492" y="3119755"/>
            <a:ext cx="1002665" cy="2578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363220" marR="5080" indent="-350520">
              <a:lnSpc>
                <a:spcPts val="860"/>
              </a:lnSpc>
              <a:spcBef>
                <a:spcPts val="215"/>
              </a:spcBef>
            </a:pP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Implement a</a:t>
            </a:r>
            <a:r>
              <a:rPr dirty="0" sz="800" spc="-120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language  </a:t>
            </a: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model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696965" y="1883917"/>
            <a:ext cx="962660" cy="432434"/>
            <a:chOff x="5696965" y="1883917"/>
            <a:chExt cx="962660" cy="432434"/>
          </a:xfrm>
        </p:grpSpPr>
        <p:sp>
          <p:nvSpPr>
            <p:cNvPr id="69" name="object 69"/>
            <p:cNvSpPr/>
            <p:nvPr/>
          </p:nvSpPr>
          <p:spPr>
            <a:xfrm>
              <a:off x="5709665" y="1896617"/>
              <a:ext cx="937260" cy="407034"/>
            </a:xfrm>
            <a:custGeom>
              <a:avLst/>
              <a:gdLst/>
              <a:ahLst/>
              <a:cxnLst/>
              <a:rect l="l" t="t" r="r" b="b"/>
              <a:pathLst>
                <a:path w="937259" h="407035">
                  <a:moveTo>
                    <a:pt x="869441" y="0"/>
                  </a:moveTo>
                  <a:lnTo>
                    <a:pt x="67818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8" y="406907"/>
                  </a:lnTo>
                  <a:lnTo>
                    <a:pt x="869441" y="406907"/>
                  </a:lnTo>
                  <a:lnTo>
                    <a:pt x="895844" y="401579"/>
                  </a:lnTo>
                  <a:lnTo>
                    <a:pt x="917400" y="387048"/>
                  </a:lnTo>
                  <a:lnTo>
                    <a:pt x="931931" y="365492"/>
                  </a:lnTo>
                  <a:lnTo>
                    <a:pt x="937260" y="339089"/>
                  </a:lnTo>
                  <a:lnTo>
                    <a:pt x="937260" y="67818"/>
                  </a:lnTo>
                  <a:lnTo>
                    <a:pt x="931931" y="41415"/>
                  </a:lnTo>
                  <a:lnTo>
                    <a:pt x="917400" y="19859"/>
                  </a:lnTo>
                  <a:lnTo>
                    <a:pt x="895844" y="5328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FBBA3A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709665" y="1896617"/>
              <a:ext cx="937260" cy="407034"/>
            </a:xfrm>
            <a:custGeom>
              <a:avLst/>
              <a:gdLst/>
              <a:ahLst/>
              <a:cxnLst/>
              <a:rect l="l" t="t" r="r" b="b"/>
              <a:pathLst>
                <a:path w="937259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869441" y="0"/>
                  </a:lnTo>
                  <a:lnTo>
                    <a:pt x="895844" y="5328"/>
                  </a:lnTo>
                  <a:lnTo>
                    <a:pt x="917400" y="19859"/>
                  </a:lnTo>
                  <a:lnTo>
                    <a:pt x="931931" y="41415"/>
                  </a:lnTo>
                  <a:lnTo>
                    <a:pt x="937260" y="67818"/>
                  </a:lnTo>
                  <a:lnTo>
                    <a:pt x="937260" y="339089"/>
                  </a:lnTo>
                  <a:lnTo>
                    <a:pt x="931931" y="365492"/>
                  </a:lnTo>
                  <a:lnTo>
                    <a:pt x="917400" y="387048"/>
                  </a:lnTo>
                  <a:lnTo>
                    <a:pt x="895844" y="401579"/>
                  </a:lnTo>
                  <a:lnTo>
                    <a:pt x="869441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5961126" y="2001773"/>
            <a:ext cx="4349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Testing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931661" y="2461514"/>
            <a:ext cx="839469" cy="432434"/>
            <a:chOff x="5931661" y="2461514"/>
            <a:chExt cx="839469" cy="432434"/>
          </a:xfrm>
        </p:grpSpPr>
        <p:sp>
          <p:nvSpPr>
            <p:cNvPr id="73" name="object 73"/>
            <p:cNvSpPr/>
            <p:nvPr/>
          </p:nvSpPr>
          <p:spPr>
            <a:xfrm>
              <a:off x="5944361" y="2474214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745997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7" y="406908"/>
                  </a:lnTo>
                  <a:lnTo>
                    <a:pt x="745997" y="406908"/>
                  </a:lnTo>
                  <a:lnTo>
                    <a:pt x="772400" y="401579"/>
                  </a:lnTo>
                  <a:lnTo>
                    <a:pt x="793956" y="387048"/>
                  </a:lnTo>
                  <a:lnTo>
                    <a:pt x="808487" y="365492"/>
                  </a:lnTo>
                  <a:lnTo>
                    <a:pt x="813815" y="339090"/>
                  </a:lnTo>
                  <a:lnTo>
                    <a:pt x="813815" y="67818"/>
                  </a:lnTo>
                  <a:lnTo>
                    <a:pt x="808487" y="41415"/>
                  </a:lnTo>
                  <a:lnTo>
                    <a:pt x="793956" y="19859"/>
                  </a:lnTo>
                  <a:lnTo>
                    <a:pt x="772400" y="5328"/>
                  </a:lnTo>
                  <a:lnTo>
                    <a:pt x="745997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5944361" y="2474214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745997" y="0"/>
                  </a:lnTo>
                  <a:lnTo>
                    <a:pt x="772400" y="5328"/>
                  </a:lnTo>
                  <a:lnTo>
                    <a:pt x="793956" y="19859"/>
                  </a:lnTo>
                  <a:lnTo>
                    <a:pt x="808487" y="41415"/>
                  </a:lnTo>
                  <a:lnTo>
                    <a:pt x="813815" y="67818"/>
                  </a:lnTo>
                  <a:lnTo>
                    <a:pt x="813815" y="339090"/>
                  </a:lnTo>
                  <a:lnTo>
                    <a:pt x="808487" y="365492"/>
                  </a:lnTo>
                  <a:lnTo>
                    <a:pt x="793956" y="387048"/>
                  </a:lnTo>
                  <a:lnTo>
                    <a:pt x="772400" y="401579"/>
                  </a:lnTo>
                  <a:lnTo>
                    <a:pt x="745997" y="406908"/>
                  </a:lnTo>
                  <a:lnTo>
                    <a:pt x="67817" y="406908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6076569" y="2596642"/>
            <a:ext cx="54800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Unit</a:t>
            </a:r>
            <a:r>
              <a:rPr dirty="0" sz="800" spc="-55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testing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5931661" y="3039110"/>
            <a:ext cx="839469" cy="432434"/>
            <a:chOff x="5931661" y="3039110"/>
            <a:chExt cx="839469" cy="432434"/>
          </a:xfrm>
        </p:grpSpPr>
        <p:sp>
          <p:nvSpPr>
            <p:cNvPr id="77" name="object 77"/>
            <p:cNvSpPr/>
            <p:nvPr/>
          </p:nvSpPr>
          <p:spPr>
            <a:xfrm>
              <a:off x="5944361" y="3051810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745997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7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7" y="406907"/>
                  </a:lnTo>
                  <a:lnTo>
                    <a:pt x="745997" y="406907"/>
                  </a:lnTo>
                  <a:lnTo>
                    <a:pt x="772400" y="401579"/>
                  </a:lnTo>
                  <a:lnTo>
                    <a:pt x="793956" y="387048"/>
                  </a:lnTo>
                  <a:lnTo>
                    <a:pt x="808487" y="365492"/>
                  </a:lnTo>
                  <a:lnTo>
                    <a:pt x="813815" y="339089"/>
                  </a:lnTo>
                  <a:lnTo>
                    <a:pt x="813815" y="67817"/>
                  </a:lnTo>
                  <a:lnTo>
                    <a:pt x="808487" y="41415"/>
                  </a:lnTo>
                  <a:lnTo>
                    <a:pt x="793956" y="19859"/>
                  </a:lnTo>
                  <a:lnTo>
                    <a:pt x="772400" y="5328"/>
                  </a:lnTo>
                  <a:lnTo>
                    <a:pt x="745997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5944361" y="3051810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745997" y="0"/>
                  </a:lnTo>
                  <a:lnTo>
                    <a:pt x="772400" y="5328"/>
                  </a:lnTo>
                  <a:lnTo>
                    <a:pt x="793956" y="19859"/>
                  </a:lnTo>
                  <a:lnTo>
                    <a:pt x="808487" y="41415"/>
                  </a:lnTo>
                  <a:lnTo>
                    <a:pt x="813815" y="67817"/>
                  </a:lnTo>
                  <a:lnTo>
                    <a:pt x="813815" y="339089"/>
                  </a:lnTo>
                  <a:lnTo>
                    <a:pt x="808487" y="365492"/>
                  </a:lnTo>
                  <a:lnTo>
                    <a:pt x="793956" y="387048"/>
                  </a:lnTo>
                  <a:lnTo>
                    <a:pt x="772400" y="401579"/>
                  </a:lnTo>
                  <a:lnTo>
                    <a:pt x="745997" y="406907"/>
                  </a:lnTo>
                  <a:lnTo>
                    <a:pt x="67817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6091809" y="3119755"/>
            <a:ext cx="517525" cy="2578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05410" marR="5080" indent="-93345">
              <a:lnSpc>
                <a:spcPts val="860"/>
              </a:lnSpc>
              <a:spcBef>
                <a:spcPts val="215"/>
              </a:spcBef>
            </a:pPr>
            <a:r>
              <a:rPr dirty="0" sz="800" spc="15" b="0">
                <a:solidFill>
                  <a:srgbClr val="E6EEB5"/>
                </a:solidFill>
                <a:latin typeface="Lato Light"/>
                <a:cs typeface="Lato Light"/>
              </a:rPr>
              <a:t>I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n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t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e</a:t>
            </a: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g</a:t>
            </a:r>
            <a:r>
              <a:rPr dirty="0" sz="800" b="0">
                <a:solidFill>
                  <a:srgbClr val="E6EEB5"/>
                </a:solidFill>
                <a:latin typeface="Lato Light"/>
                <a:cs typeface="Lato Light"/>
              </a:rPr>
              <a:t>r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a</a:t>
            </a:r>
            <a:r>
              <a:rPr dirty="0" sz="800" spc="10" b="0">
                <a:solidFill>
                  <a:srgbClr val="E6EEB5"/>
                </a:solidFill>
                <a:latin typeface="Lato Light"/>
                <a:cs typeface="Lato Light"/>
              </a:rPr>
              <a:t>tion 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testing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931661" y="3616705"/>
            <a:ext cx="839469" cy="432434"/>
            <a:chOff x="5931661" y="3616705"/>
            <a:chExt cx="839469" cy="432434"/>
          </a:xfrm>
        </p:grpSpPr>
        <p:sp>
          <p:nvSpPr>
            <p:cNvPr id="81" name="object 81"/>
            <p:cNvSpPr/>
            <p:nvPr/>
          </p:nvSpPr>
          <p:spPr>
            <a:xfrm>
              <a:off x="5944361" y="3629405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745997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86"/>
                  </a:lnTo>
                  <a:lnTo>
                    <a:pt x="19859" y="387043"/>
                  </a:lnTo>
                  <a:lnTo>
                    <a:pt x="41415" y="401578"/>
                  </a:lnTo>
                  <a:lnTo>
                    <a:pt x="67817" y="406908"/>
                  </a:lnTo>
                  <a:lnTo>
                    <a:pt x="745997" y="406908"/>
                  </a:lnTo>
                  <a:lnTo>
                    <a:pt x="772400" y="401578"/>
                  </a:lnTo>
                  <a:lnTo>
                    <a:pt x="793956" y="387043"/>
                  </a:lnTo>
                  <a:lnTo>
                    <a:pt x="808487" y="365486"/>
                  </a:lnTo>
                  <a:lnTo>
                    <a:pt x="813815" y="339090"/>
                  </a:lnTo>
                  <a:lnTo>
                    <a:pt x="813815" y="67818"/>
                  </a:lnTo>
                  <a:lnTo>
                    <a:pt x="808487" y="41415"/>
                  </a:lnTo>
                  <a:lnTo>
                    <a:pt x="793956" y="19859"/>
                  </a:lnTo>
                  <a:lnTo>
                    <a:pt x="772400" y="5328"/>
                  </a:lnTo>
                  <a:lnTo>
                    <a:pt x="745997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944361" y="3629405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745997" y="0"/>
                  </a:lnTo>
                  <a:lnTo>
                    <a:pt x="772400" y="5328"/>
                  </a:lnTo>
                  <a:lnTo>
                    <a:pt x="793956" y="19859"/>
                  </a:lnTo>
                  <a:lnTo>
                    <a:pt x="808487" y="41415"/>
                  </a:lnTo>
                  <a:lnTo>
                    <a:pt x="813815" y="67818"/>
                  </a:lnTo>
                  <a:lnTo>
                    <a:pt x="813815" y="339090"/>
                  </a:lnTo>
                  <a:lnTo>
                    <a:pt x="808487" y="365486"/>
                  </a:lnTo>
                  <a:lnTo>
                    <a:pt x="793956" y="387043"/>
                  </a:lnTo>
                  <a:lnTo>
                    <a:pt x="772400" y="401578"/>
                  </a:lnTo>
                  <a:lnTo>
                    <a:pt x="745997" y="406908"/>
                  </a:lnTo>
                  <a:lnTo>
                    <a:pt x="67817" y="406908"/>
                  </a:lnTo>
                  <a:lnTo>
                    <a:pt x="41415" y="401578"/>
                  </a:lnTo>
                  <a:lnTo>
                    <a:pt x="19859" y="387043"/>
                  </a:lnTo>
                  <a:lnTo>
                    <a:pt x="5328" y="365486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5968365" y="3697604"/>
            <a:ext cx="765175" cy="257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910"/>
              </a:lnSpc>
              <a:spcBef>
                <a:spcPts val="100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User</a:t>
            </a:r>
            <a:r>
              <a:rPr dirty="0" sz="800" spc="-75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acceptance</a:t>
            </a:r>
            <a:endParaRPr sz="800">
              <a:latin typeface="Lato Light"/>
              <a:cs typeface="Lato Light"/>
            </a:endParaRPr>
          </a:p>
          <a:p>
            <a:pPr algn="ctr">
              <a:lnSpc>
                <a:spcPts val="910"/>
              </a:lnSpc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testing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5931661" y="4195826"/>
            <a:ext cx="839469" cy="432434"/>
            <a:chOff x="5931661" y="4195826"/>
            <a:chExt cx="839469" cy="432434"/>
          </a:xfrm>
        </p:grpSpPr>
        <p:sp>
          <p:nvSpPr>
            <p:cNvPr id="85" name="object 85"/>
            <p:cNvSpPr/>
            <p:nvPr/>
          </p:nvSpPr>
          <p:spPr>
            <a:xfrm>
              <a:off x="5944361" y="4208526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745997" y="0"/>
                  </a:moveTo>
                  <a:lnTo>
                    <a:pt x="67817" y="0"/>
                  </a:lnTo>
                  <a:lnTo>
                    <a:pt x="41415" y="5329"/>
                  </a:lnTo>
                  <a:lnTo>
                    <a:pt x="19859" y="19864"/>
                  </a:lnTo>
                  <a:lnTo>
                    <a:pt x="5328" y="41421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86"/>
                  </a:lnTo>
                  <a:lnTo>
                    <a:pt x="19859" y="387043"/>
                  </a:lnTo>
                  <a:lnTo>
                    <a:pt x="41415" y="401578"/>
                  </a:lnTo>
                  <a:lnTo>
                    <a:pt x="67817" y="406908"/>
                  </a:lnTo>
                  <a:lnTo>
                    <a:pt x="745997" y="406908"/>
                  </a:lnTo>
                  <a:lnTo>
                    <a:pt x="772400" y="401578"/>
                  </a:lnTo>
                  <a:lnTo>
                    <a:pt x="793956" y="387043"/>
                  </a:lnTo>
                  <a:lnTo>
                    <a:pt x="808487" y="365486"/>
                  </a:lnTo>
                  <a:lnTo>
                    <a:pt x="813815" y="339090"/>
                  </a:lnTo>
                  <a:lnTo>
                    <a:pt x="813815" y="67818"/>
                  </a:lnTo>
                  <a:lnTo>
                    <a:pt x="808487" y="41421"/>
                  </a:lnTo>
                  <a:lnTo>
                    <a:pt x="793956" y="19864"/>
                  </a:lnTo>
                  <a:lnTo>
                    <a:pt x="772400" y="5329"/>
                  </a:lnTo>
                  <a:lnTo>
                    <a:pt x="745997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5944361" y="4208526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0" y="67818"/>
                  </a:moveTo>
                  <a:lnTo>
                    <a:pt x="5328" y="41421"/>
                  </a:lnTo>
                  <a:lnTo>
                    <a:pt x="19859" y="19864"/>
                  </a:lnTo>
                  <a:lnTo>
                    <a:pt x="41415" y="5329"/>
                  </a:lnTo>
                  <a:lnTo>
                    <a:pt x="67817" y="0"/>
                  </a:lnTo>
                  <a:lnTo>
                    <a:pt x="745997" y="0"/>
                  </a:lnTo>
                  <a:lnTo>
                    <a:pt x="772400" y="5329"/>
                  </a:lnTo>
                  <a:lnTo>
                    <a:pt x="793956" y="19864"/>
                  </a:lnTo>
                  <a:lnTo>
                    <a:pt x="808487" y="41421"/>
                  </a:lnTo>
                  <a:lnTo>
                    <a:pt x="813815" y="67818"/>
                  </a:lnTo>
                  <a:lnTo>
                    <a:pt x="813815" y="339090"/>
                  </a:lnTo>
                  <a:lnTo>
                    <a:pt x="808487" y="365486"/>
                  </a:lnTo>
                  <a:lnTo>
                    <a:pt x="793956" y="387043"/>
                  </a:lnTo>
                  <a:lnTo>
                    <a:pt x="772400" y="401578"/>
                  </a:lnTo>
                  <a:lnTo>
                    <a:pt x="745997" y="406908"/>
                  </a:lnTo>
                  <a:lnTo>
                    <a:pt x="67817" y="406908"/>
                  </a:lnTo>
                  <a:lnTo>
                    <a:pt x="41415" y="401578"/>
                  </a:lnTo>
                  <a:lnTo>
                    <a:pt x="19859" y="387043"/>
                  </a:lnTo>
                  <a:lnTo>
                    <a:pt x="5328" y="365486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6009513" y="4330700"/>
            <a:ext cx="6807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System</a:t>
            </a:r>
            <a:r>
              <a:rPr dirty="0" sz="800" spc="-60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testing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6804914" y="1883917"/>
            <a:ext cx="962660" cy="432434"/>
            <a:chOff x="6804914" y="1883917"/>
            <a:chExt cx="962660" cy="432434"/>
          </a:xfrm>
        </p:grpSpPr>
        <p:sp>
          <p:nvSpPr>
            <p:cNvPr id="89" name="object 89"/>
            <p:cNvSpPr/>
            <p:nvPr/>
          </p:nvSpPr>
          <p:spPr>
            <a:xfrm>
              <a:off x="6817614" y="1896617"/>
              <a:ext cx="937260" cy="407034"/>
            </a:xfrm>
            <a:custGeom>
              <a:avLst/>
              <a:gdLst/>
              <a:ahLst/>
              <a:cxnLst/>
              <a:rect l="l" t="t" r="r" b="b"/>
              <a:pathLst>
                <a:path w="937259" h="407035">
                  <a:moveTo>
                    <a:pt x="869441" y="0"/>
                  </a:moveTo>
                  <a:lnTo>
                    <a:pt x="67817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7" y="406907"/>
                  </a:lnTo>
                  <a:lnTo>
                    <a:pt x="869441" y="406907"/>
                  </a:lnTo>
                  <a:lnTo>
                    <a:pt x="895844" y="401579"/>
                  </a:lnTo>
                  <a:lnTo>
                    <a:pt x="917400" y="387048"/>
                  </a:lnTo>
                  <a:lnTo>
                    <a:pt x="931931" y="365492"/>
                  </a:lnTo>
                  <a:lnTo>
                    <a:pt x="937259" y="339089"/>
                  </a:lnTo>
                  <a:lnTo>
                    <a:pt x="937259" y="67818"/>
                  </a:lnTo>
                  <a:lnTo>
                    <a:pt x="931931" y="41415"/>
                  </a:lnTo>
                  <a:lnTo>
                    <a:pt x="917400" y="19859"/>
                  </a:lnTo>
                  <a:lnTo>
                    <a:pt x="895844" y="5328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FBBA3A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817614" y="1896617"/>
              <a:ext cx="937260" cy="407034"/>
            </a:xfrm>
            <a:custGeom>
              <a:avLst/>
              <a:gdLst/>
              <a:ahLst/>
              <a:cxnLst/>
              <a:rect l="l" t="t" r="r" b="b"/>
              <a:pathLst>
                <a:path w="937259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7" y="0"/>
                  </a:lnTo>
                  <a:lnTo>
                    <a:pt x="869441" y="0"/>
                  </a:lnTo>
                  <a:lnTo>
                    <a:pt x="895844" y="5328"/>
                  </a:lnTo>
                  <a:lnTo>
                    <a:pt x="917400" y="19859"/>
                  </a:lnTo>
                  <a:lnTo>
                    <a:pt x="931931" y="41415"/>
                  </a:lnTo>
                  <a:lnTo>
                    <a:pt x="937259" y="67818"/>
                  </a:lnTo>
                  <a:lnTo>
                    <a:pt x="937259" y="339089"/>
                  </a:lnTo>
                  <a:lnTo>
                    <a:pt x="931931" y="365492"/>
                  </a:lnTo>
                  <a:lnTo>
                    <a:pt x="917400" y="387048"/>
                  </a:lnTo>
                  <a:lnTo>
                    <a:pt x="895844" y="401579"/>
                  </a:lnTo>
                  <a:lnTo>
                    <a:pt x="869441" y="406907"/>
                  </a:lnTo>
                  <a:lnTo>
                    <a:pt x="67817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6840473" y="2001773"/>
            <a:ext cx="891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E6EEB5"/>
                </a:solidFill>
                <a:latin typeface="Lato Light"/>
                <a:cs typeface="Lato Light"/>
              </a:rPr>
              <a:t>Documentation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7039609" y="2461514"/>
            <a:ext cx="839469" cy="432434"/>
            <a:chOff x="7039609" y="2461514"/>
            <a:chExt cx="839469" cy="432434"/>
          </a:xfrm>
        </p:grpSpPr>
        <p:sp>
          <p:nvSpPr>
            <p:cNvPr id="93" name="object 93"/>
            <p:cNvSpPr/>
            <p:nvPr/>
          </p:nvSpPr>
          <p:spPr>
            <a:xfrm>
              <a:off x="7052309" y="2474214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745998" y="0"/>
                  </a:moveTo>
                  <a:lnTo>
                    <a:pt x="67818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8" y="406908"/>
                  </a:lnTo>
                  <a:lnTo>
                    <a:pt x="745998" y="406908"/>
                  </a:lnTo>
                  <a:lnTo>
                    <a:pt x="772400" y="401579"/>
                  </a:lnTo>
                  <a:lnTo>
                    <a:pt x="793956" y="387048"/>
                  </a:lnTo>
                  <a:lnTo>
                    <a:pt x="808487" y="365492"/>
                  </a:lnTo>
                  <a:lnTo>
                    <a:pt x="813816" y="339090"/>
                  </a:lnTo>
                  <a:lnTo>
                    <a:pt x="813816" y="67818"/>
                  </a:lnTo>
                  <a:lnTo>
                    <a:pt x="808487" y="41415"/>
                  </a:lnTo>
                  <a:lnTo>
                    <a:pt x="793956" y="19859"/>
                  </a:lnTo>
                  <a:lnTo>
                    <a:pt x="772400" y="5328"/>
                  </a:lnTo>
                  <a:lnTo>
                    <a:pt x="745998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052309" y="2474214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745998" y="0"/>
                  </a:lnTo>
                  <a:lnTo>
                    <a:pt x="772400" y="5328"/>
                  </a:lnTo>
                  <a:lnTo>
                    <a:pt x="793956" y="19859"/>
                  </a:lnTo>
                  <a:lnTo>
                    <a:pt x="808487" y="41415"/>
                  </a:lnTo>
                  <a:lnTo>
                    <a:pt x="813816" y="67818"/>
                  </a:lnTo>
                  <a:lnTo>
                    <a:pt x="813816" y="339090"/>
                  </a:lnTo>
                  <a:lnTo>
                    <a:pt x="808487" y="365492"/>
                  </a:lnTo>
                  <a:lnTo>
                    <a:pt x="793956" y="387048"/>
                  </a:lnTo>
                  <a:lnTo>
                    <a:pt x="772400" y="401579"/>
                  </a:lnTo>
                  <a:lnTo>
                    <a:pt x="745998" y="406908"/>
                  </a:lnTo>
                  <a:lnTo>
                    <a:pt x="67818" y="406908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7114413" y="2596642"/>
            <a:ext cx="6896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Project</a:t>
            </a:r>
            <a:r>
              <a:rPr dirty="0" sz="800" spc="-55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charter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7039609" y="3039110"/>
            <a:ext cx="839469" cy="432434"/>
            <a:chOff x="7039609" y="3039110"/>
            <a:chExt cx="839469" cy="432434"/>
          </a:xfrm>
        </p:grpSpPr>
        <p:sp>
          <p:nvSpPr>
            <p:cNvPr id="97" name="object 97"/>
            <p:cNvSpPr/>
            <p:nvPr/>
          </p:nvSpPr>
          <p:spPr>
            <a:xfrm>
              <a:off x="7052309" y="3051810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745998" y="0"/>
                  </a:moveTo>
                  <a:lnTo>
                    <a:pt x="67818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7"/>
                  </a:lnTo>
                  <a:lnTo>
                    <a:pt x="0" y="339089"/>
                  </a:lnTo>
                  <a:lnTo>
                    <a:pt x="5328" y="365492"/>
                  </a:lnTo>
                  <a:lnTo>
                    <a:pt x="19859" y="387048"/>
                  </a:lnTo>
                  <a:lnTo>
                    <a:pt x="41415" y="401579"/>
                  </a:lnTo>
                  <a:lnTo>
                    <a:pt x="67818" y="406907"/>
                  </a:lnTo>
                  <a:lnTo>
                    <a:pt x="745998" y="406907"/>
                  </a:lnTo>
                  <a:lnTo>
                    <a:pt x="772400" y="401579"/>
                  </a:lnTo>
                  <a:lnTo>
                    <a:pt x="793956" y="387048"/>
                  </a:lnTo>
                  <a:lnTo>
                    <a:pt x="808487" y="365492"/>
                  </a:lnTo>
                  <a:lnTo>
                    <a:pt x="813816" y="339089"/>
                  </a:lnTo>
                  <a:lnTo>
                    <a:pt x="813816" y="67817"/>
                  </a:lnTo>
                  <a:lnTo>
                    <a:pt x="808487" y="41415"/>
                  </a:lnTo>
                  <a:lnTo>
                    <a:pt x="793956" y="19859"/>
                  </a:lnTo>
                  <a:lnTo>
                    <a:pt x="772400" y="5328"/>
                  </a:lnTo>
                  <a:lnTo>
                    <a:pt x="745998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052309" y="3051810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745998" y="0"/>
                  </a:lnTo>
                  <a:lnTo>
                    <a:pt x="772400" y="5328"/>
                  </a:lnTo>
                  <a:lnTo>
                    <a:pt x="793956" y="19859"/>
                  </a:lnTo>
                  <a:lnTo>
                    <a:pt x="808487" y="41415"/>
                  </a:lnTo>
                  <a:lnTo>
                    <a:pt x="813816" y="67817"/>
                  </a:lnTo>
                  <a:lnTo>
                    <a:pt x="813816" y="339089"/>
                  </a:lnTo>
                  <a:lnTo>
                    <a:pt x="808487" y="365492"/>
                  </a:lnTo>
                  <a:lnTo>
                    <a:pt x="793956" y="387048"/>
                  </a:lnTo>
                  <a:lnTo>
                    <a:pt x="772400" y="401579"/>
                  </a:lnTo>
                  <a:lnTo>
                    <a:pt x="745998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7079360" y="3174619"/>
            <a:ext cx="7569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Project</a:t>
            </a:r>
            <a:r>
              <a:rPr dirty="0" sz="800" spc="-45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proposal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7039609" y="3616705"/>
            <a:ext cx="839469" cy="432434"/>
            <a:chOff x="7039609" y="3616705"/>
            <a:chExt cx="839469" cy="432434"/>
          </a:xfrm>
        </p:grpSpPr>
        <p:sp>
          <p:nvSpPr>
            <p:cNvPr id="101" name="object 101"/>
            <p:cNvSpPr/>
            <p:nvPr/>
          </p:nvSpPr>
          <p:spPr>
            <a:xfrm>
              <a:off x="7052309" y="3629405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745998" y="0"/>
                  </a:moveTo>
                  <a:lnTo>
                    <a:pt x="67818" y="0"/>
                  </a:lnTo>
                  <a:lnTo>
                    <a:pt x="41415" y="5328"/>
                  </a:lnTo>
                  <a:lnTo>
                    <a:pt x="19859" y="19859"/>
                  </a:lnTo>
                  <a:lnTo>
                    <a:pt x="5328" y="41415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86"/>
                  </a:lnTo>
                  <a:lnTo>
                    <a:pt x="19859" y="387043"/>
                  </a:lnTo>
                  <a:lnTo>
                    <a:pt x="41415" y="401578"/>
                  </a:lnTo>
                  <a:lnTo>
                    <a:pt x="67818" y="406908"/>
                  </a:lnTo>
                  <a:lnTo>
                    <a:pt x="745998" y="406908"/>
                  </a:lnTo>
                  <a:lnTo>
                    <a:pt x="772400" y="401578"/>
                  </a:lnTo>
                  <a:lnTo>
                    <a:pt x="793956" y="387043"/>
                  </a:lnTo>
                  <a:lnTo>
                    <a:pt x="808487" y="365486"/>
                  </a:lnTo>
                  <a:lnTo>
                    <a:pt x="813816" y="339090"/>
                  </a:lnTo>
                  <a:lnTo>
                    <a:pt x="813816" y="67818"/>
                  </a:lnTo>
                  <a:lnTo>
                    <a:pt x="808487" y="41415"/>
                  </a:lnTo>
                  <a:lnTo>
                    <a:pt x="793956" y="19859"/>
                  </a:lnTo>
                  <a:lnTo>
                    <a:pt x="772400" y="5328"/>
                  </a:lnTo>
                  <a:lnTo>
                    <a:pt x="745998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052309" y="3629405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0" y="67818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745998" y="0"/>
                  </a:lnTo>
                  <a:lnTo>
                    <a:pt x="772400" y="5328"/>
                  </a:lnTo>
                  <a:lnTo>
                    <a:pt x="793956" y="19859"/>
                  </a:lnTo>
                  <a:lnTo>
                    <a:pt x="808487" y="41415"/>
                  </a:lnTo>
                  <a:lnTo>
                    <a:pt x="813816" y="67818"/>
                  </a:lnTo>
                  <a:lnTo>
                    <a:pt x="813816" y="339090"/>
                  </a:lnTo>
                  <a:lnTo>
                    <a:pt x="808487" y="365486"/>
                  </a:lnTo>
                  <a:lnTo>
                    <a:pt x="793956" y="387043"/>
                  </a:lnTo>
                  <a:lnTo>
                    <a:pt x="772400" y="401578"/>
                  </a:lnTo>
                  <a:lnTo>
                    <a:pt x="745998" y="406908"/>
                  </a:lnTo>
                  <a:lnTo>
                    <a:pt x="67818" y="406908"/>
                  </a:lnTo>
                  <a:lnTo>
                    <a:pt x="41415" y="401578"/>
                  </a:lnTo>
                  <a:lnTo>
                    <a:pt x="19859" y="387043"/>
                  </a:lnTo>
                  <a:lnTo>
                    <a:pt x="5328" y="365486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7100696" y="3752469"/>
            <a:ext cx="7162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Research</a:t>
            </a:r>
            <a:r>
              <a:rPr dirty="0" sz="800" spc="-55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paper</a:t>
            </a:r>
            <a:endParaRPr sz="800">
              <a:latin typeface="Lato Light"/>
              <a:cs typeface="Lato Light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039609" y="4195826"/>
            <a:ext cx="839469" cy="432434"/>
            <a:chOff x="7039609" y="4195826"/>
            <a:chExt cx="839469" cy="432434"/>
          </a:xfrm>
        </p:grpSpPr>
        <p:sp>
          <p:nvSpPr>
            <p:cNvPr id="105" name="object 105"/>
            <p:cNvSpPr/>
            <p:nvPr/>
          </p:nvSpPr>
          <p:spPr>
            <a:xfrm>
              <a:off x="7052309" y="4208526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745998" y="0"/>
                  </a:moveTo>
                  <a:lnTo>
                    <a:pt x="67818" y="0"/>
                  </a:lnTo>
                  <a:lnTo>
                    <a:pt x="41415" y="5329"/>
                  </a:lnTo>
                  <a:lnTo>
                    <a:pt x="19859" y="19864"/>
                  </a:lnTo>
                  <a:lnTo>
                    <a:pt x="5328" y="41421"/>
                  </a:lnTo>
                  <a:lnTo>
                    <a:pt x="0" y="67818"/>
                  </a:lnTo>
                  <a:lnTo>
                    <a:pt x="0" y="339090"/>
                  </a:lnTo>
                  <a:lnTo>
                    <a:pt x="5328" y="365486"/>
                  </a:lnTo>
                  <a:lnTo>
                    <a:pt x="19859" y="387043"/>
                  </a:lnTo>
                  <a:lnTo>
                    <a:pt x="41415" y="401578"/>
                  </a:lnTo>
                  <a:lnTo>
                    <a:pt x="67818" y="406908"/>
                  </a:lnTo>
                  <a:lnTo>
                    <a:pt x="745998" y="406908"/>
                  </a:lnTo>
                  <a:lnTo>
                    <a:pt x="772400" y="401578"/>
                  </a:lnTo>
                  <a:lnTo>
                    <a:pt x="793956" y="387043"/>
                  </a:lnTo>
                  <a:lnTo>
                    <a:pt x="808487" y="365486"/>
                  </a:lnTo>
                  <a:lnTo>
                    <a:pt x="813816" y="339090"/>
                  </a:lnTo>
                  <a:lnTo>
                    <a:pt x="813816" y="67818"/>
                  </a:lnTo>
                  <a:lnTo>
                    <a:pt x="808487" y="41421"/>
                  </a:lnTo>
                  <a:lnTo>
                    <a:pt x="793956" y="19864"/>
                  </a:lnTo>
                  <a:lnTo>
                    <a:pt x="772400" y="5329"/>
                  </a:lnTo>
                  <a:lnTo>
                    <a:pt x="745998" y="0"/>
                  </a:lnTo>
                  <a:close/>
                </a:path>
              </a:pathLst>
            </a:custGeom>
            <a:solidFill>
              <a:srgbClr val="FBBA3A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052309" y="4208526"/>
              <a:ext cx="814069" cy="407034"/>
            </a:xfrm>
            <a:custGeom>
              <a:avLst/>
              <a:gdLst/>
              <a:ahLst/>
              <a:cxnLst/>
              <a:rect l="l" t="t" r="r" b="b"/>
              <a:pathLst>
                <a:path w="814070" h="407035">
                  <a:moveTo>
                    <a:pt x="0" y="67818"/>
                  </a:moveTo>
                  <a:lnTo>
                    <a:pt x="5328" y="41421"/>
                  </a:lnTo>
                  <a:lnTo>
                    <a:pt x="19859" y="19864"/>
                  </a:lnTo>
                  <a:lnTo>
                    <a:pt x="41415" y="5329"/>
                  </a:lnTo>
                  <a:lnTo>
                    <a:pt x="67818" y="0"/>
                  </a:lnTo>
                  <a:lnTo>
                    <a:pt x="745998" y="0"/>
                  </a:lnTo>
                  <a:lnTo>
                    <a:pt x="772400" y="5329"/>
                  </a:lnTo>
                  <a:lnTo>
                    <a:pt x="793956" y="19864"/>
                  </a:lnTo>
                  <a:lnTo>
                    <a:pt x="808487" y="41421"/>
                  </a:lnTo>
                  <a:lnTo>
                    <a:pt x="813816" y="67818"/>
                  </a:lnTo>
                  <a:lnTo>
                    <a:pt x="813816" y="339090"/>
                  </a:lnTo>
                  <a:lnTo>
                    <a:pt x="808487" y="365486"/>
                  </a:lnTo>
                  <a:lnTo>
                    <a:pt x="793956" y="387043"/>
                  </a:lnTo>
                  <a:lnTo>
                    <a:pt x="772400" y="401578"/>
                  </a:lnTo>
                  <a:lnTo>
                    <a:pt x="745998" y="406908"/>
                  </a:lnTo>
                  <a:lnTo>
                    <a:pt x="67818" y="406908"/>
                  </a:lnTo>
                  <a:lnTo>
                    <a:pt x="41415" y="401578"/>
                  </a:lnTo>
                  <a:lnTo>
                    <a:pt x="19859" y="387043"/>
                  </a:lnTo>
                  <a:lnTo>
                    <a:pt x="5328" y="365486"/>
                  </a:lnTo>
                  <a:lnTo>
                    <a:pt x="0" y="339090"/>
                  </a:lnTo>
                  <a:lnTo>
                    <a:pt x="0" y="67818"/>
                  </a:lnTo>
                  <a:close/>
                </a:path>
              </a:pathLst>
            </a:custGeom>
            <a:ln w="25399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7186041" y="4330700"/>
            <a:ext cx="5435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Final</a:t>
            </a:r>
            <a:r>
              <a:rPr dirty="0" sz="800" spc="-60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800" spc="5" b="0">
                <a:solidFill>
                  <a:srgbClr val="E6EEB5"/>
                </a:solidFill>
                <a:latin typeface="Lato Light"/>
                <a:cs typeface="Lato Light"/>
              </a:rPr>
              <a:t>report</a:t>
            </a:r>
            <a:endParaRPr sz="800">
              <a:latin typeface="Lato Light"/>
              <a:cs typeface="Lato Light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4834" y="596900"/>
            <a:ext cx="191071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>
                <a:solidFill>
                  <a:srgbClr val="6D772C"/>
                </a:solidFill>
              </a:rPr>
              <a:t>Gantt</a:t>
            </a:r>
            <a:r>
              <a:rPr dirty="0" spc="-355">
                <a:solidFill>
                  <a:srgbClr val="6D772C"/>
                </a:solidFill>
              </a:rPr>
              <a:t> </a:t>
            </a:r>
            <a:r>
              <a:rPr dirty="0" spc="-65">
                <a:solidFill>
                  <a:srgbClr val="6D772C"/>
                </a:solidFill>
              </a:rPr>
              <a:t>Chart</a:t>
            </a:r>
          </a:p>
        </p:txBody>
      </p:sp>
      <p:sp>
        <p:nvSpPr>
          <p:cNvPr id="4" name="object 4"/>
          <p:cNvSpPr/>
          <p:nvPr/>
        </p:nvSpPr>
        <p:spPr>
          <a:xfrm>
            <a:off x="1830323" y="1473708"/>
            <a:ext cx="5737860" cy="3133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955" y="4735066"/>
            <a:ext cx="1923288" cy="392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2934" y="596900"/>
            <a:ext cx="18307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5">
                <a:solidFill>
                  <a:srgbClr val="6D772C"/>
                </a:solidFill>
              </a:rPr>
              <a:t>R</a:t>
            </a:r>
            <a:r>
              <a:rPr dirty="0" spc="-260">
                <a:solidFill>
                  <a:srgbClr val="6D772C"/>
                </a:solidFill>
              </a:rPr>
              <a:t>e</a:t>
            </a:r>
            <a:r>
              <a:rPr dirty="0" spc="95">
                <a:solidFill>
                  <a:srgbClr val="6D772C"/>
                </a:solidFill>
              </a:rPr>
              <a:t>fe</a:t>
            </a:r>
            <a:r>
              <a:rPr dirty="0" spc="80">
                <a:solidFill>
                  <a:srgbClr val="6D772C"/>
                </a:solidFill>
              </a:rPr>
              <a:t>r</a:t>
            </a:r>
            <a:r>
              <a:rPr dirty="0" spc="-114">
                <a:solidFill>
                  <a:srgbClr val="6D772C"/>
                </a:solidFill>
              </a:rPr>
              <a:t>e</a:t>
            </a:r>
            <a:r>
              <a:rPr dirty="0" spc="-110">
                <a:solidFill>
                  <a:srgbClr val="6D772C"/>
                </a:solidFill>
              </a:rPr>
              <a:t>n</a:t>
            </a:r>
            <a:r>
              <a:rPr dirty="0" spc="-200">
                <a:solidFill>
                  <a:srgbClr val="6D772C"/>
                </a:solidFill>
              </a:rPr>
              <a:t>ces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6329" y="2991611"/>
            <a:ext cx="753110" cy="1498600"/>
            <a:chOff x="146329" y="2991611"/>
            <a:chExt cx="753110" cy="1498600"/>
          </a:xfrm>
        </p:grpSpPr>
        <p:sp>
          <p:nvSpPr>
            <p:cNvPr id="5" name="object 5"/>
            <p:cNvSpPr/>
            <p:nvPr/>
          </p:nvSpPr>
          <p:spPr>
            <a:xfrm>
              <a:off x="350545" y="4393717"/>
              <a:ext cx="109702" cy="913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73049" y="4398289"/>
              <a:ext cx="109702" cy="914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0144" y="3948683"/>
              <a:ext cx="287020" cy="463550"/>
            </a:xfrm>
            <a:custGeom>
              <a:avLst/>
              <a:gdLst/>
              <a:ahLst/>
              <a:cxnLst/>
              <a:rect l="l" t="t" r="r" b="b"/>
              <a:pathLst>
                <a:path w="287020" h="463550">
                  <a:moveTo>
                    <a:pt x="286486" y="0"/>
                  </a:moveTo>
                  <a:lnTo>
                    <a:pt x="11341" y="15074"/>
                  </a:lnTo>
                  <a:lnTo>
                    <a:pt x="0" y="455726"/>
                  </a:lnTo>
                  <a:lnTo>
                    <a:pt x="77101" y="456501"/>
                  </a:lnTo>
                  <a:lnTo>
                    <a:pt x="126250" y="123532"/>
                  </a:lnTo>
                  <a:lnTo>
                    <a:pt x="157238" y="122034"/>
                  </a:lnTo>
                  <a:lnTo>
                    <a:pt x="173113" y="461771"/>
                  </a:lnTo>
                  <a:lnTo>
                    <a:pt x="251714" y="463270"/>
                  </a:lnTo>
                  <a:lnTo>
                    <a:pt x="263533" y="328921"/>
                  </a:lnTo>
                  <a:lnTo>
                    <a:pt x="274777" y="176556"/>
                  </a:lnTo>
                  <a:lnTo>
                    <a:pt x="286486" y="0"/>
                  </a:lnTo>
                  <a:close/>
                </a:path>
              </a:pathLst>
            </a:custGeom>
            <a:solidFill>
              <a:srgbClr val="FBBA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1881" y="3665219"/>
              <a:ext cx="330835" cy="365760"/>
            </a:xfrm>
            <a:custGeom>
              <a:avLst/>
              <a:gdLst/>
              <a:ahLst/>
              <a:cxnLst/>
              <a:rect l="l" t="t" r="r" b="b"/>
              <a:pathLst>
                <a:path w="330834" h="365760">
                  <a:moveTo>
                    <a:pt x="68694" y="0"/>
                  </a:moveTo>
                  <a:lnTo>
                    <a:pt x="50218" y="80510"/>
                  </a:lnTo>
                  <a:lnTo>
                    <a:pt x="36904" y="145446"/>
                  </a:lnTo>
                  <a:lnTo>
                    <a:pt x="22311" y="229100"/>
                  </a:lnTo>
                  <a:lnTo>
                    <a:pt x="0" y="365759"/>
                  </a:lnTo>
                  <a:lnTo>
                    <a:pt x="330657" y="356666"/>
                  </a:lnTo>
                  <a:lnTo>
                    <a:pt x="309678" y="206642"/>
                  </a:lnTo>
                  <a:lnTo>
                    <a:pt x="295844" y="119640"/>
                  </a:lnTo>
                  <a:lnTo>
                    <a:pt x="282999" y="62365"/>
                  </a:lnTo>
                  <a:lnTo>
                    <a:pt x="264985" y="1523"/>
                  </a:lnTo>
                  <a:lnTo>
                    <a:pt x="68694" y="0"/>
                  </a:lnTo>
                  <a:close/>
                </a:path>
              </a:pathLst>
            </a:custGeom>
            <a:solidFill>
              <a:srgbClr val="DD6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6329" y="3267455"/>
              <a:ext cx="75600" cy="746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3736" y="3326891"/>
              <a:ext cx="266700" cy="326390"/>
            </a:xfrm>
            <a:custGeom>
              <a:avLst/>
              <a:gdLst/>
              <a:ahLst/>
              <a:cxnLst/>
              <a:rect l="l" t="t" r="r" b="b"/>
              <a:pathLst>
                <a:path w="266700" h="326389">
                  <a:moveTo>
                    <a:pt x="45834" y="0"/>
                  </a:moveTo>
                  <a:lnTo>
                    <a:pt x="0" y="15874"/>
                  </a:lnTo>
                  <a:lnTo>
                    <a:pt x="51000" y="150989"/>
                  </a:lnTo>
                  <a:lnTo>
                    <a:pt x="137569" y="248015"/>
                  </a:lnTo>
                  <a:lnTo>
                    <a:pt x="219209" y="306536"/>
                  </a:lnTo>
                  <a:lnTo>
                    <a:pt x="255422" y="326135"/>
                  </a:lnTo>
                  <a:lnTo>
                    <a:pt x="266700" y="204596"/>
                  </a:lnTo>
                  <a:lnTo>
                    <a:pt x="167220" y="157037"/>
                  </a:lnTo>
                  <a:lnTo>
                    <a:pt x="98517" y="88439"/>
                  </a:lnTo>
                  <a:lnTo>
                    <a:pt x="58688" y="26771"/>
                  </a:lnTo>
                  <a:lnTo>
                    <a:pt x="45834" y="0"/>
                  </a:lnTo>
                  <a:close/>
                </a:path>
              </a:pathLst>
            </a:custGeom>
            <a:solidFill>
              <a:srgbClr val="DD6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23860" y="3241547"/>
              <a:ext cx="75299" cy="77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6364" y="3307079"/>
              <a:ext cx="251460" cy="344805"/>
            </a:xfrm>
            <a:custGeom>
              <a:avLst/>
              <a:gdLst/>
              <a:ahLst/>
              <a:cxnLst/>
              <a:rect l="l" t="t" r="r" b="b"/>
              <a:pathLst>
                <a:path w="251459" h="344804">
                  <a:moveTo>
                    <a:pt x="205371" y="0"/>
                  </a:moveTo>
                  <a:lnTo>
                    <a:pt x="171594" y="102147"/>
                  </a:lnTo>
                  <a:lnTo>
                    <a:pt x="138942" y="159956"/>
                  </a:lnTo>
                  <a:lnTo>
                    <a:pt x="88162" y="194810"/>
                  </a:lnTo>
                  <a:lnTo>
                    <a:pt x="0" y="228092"/>
                  </a:lnTo>
                  <a:lnTo>
                    <a:pt x="22669" y="344424"/>
                  </a:lnTo>
                  <a:lnTo>
                    <a:pt x="151531" y="268281"/>
                  </a:lnTo>
                  <a:lnTo>
                    <a:pt x="218314" y="208200"/>
                  </a:lnTo>
                  <a:lnTo>
                    <a:pt x="244466" y="132951"/>
                  </a:lnTo>
                  <a:lnTo>
                    <a:pt x="251434" y="11303"/>
                  </a:lnTo>
                  <a:lnTo>
                    <a:pt x="205371" y="0"/>
                  </a:lnTo>
                  <a:close/>
                </a:path>
              </a:pathLst>
            </a:custGeom>
            <a:solidFill>
              <a:srgbClr val="DD6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7705" y="3621023"/>
              <a:ext cx="80746" cy="944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0836" y="3316223"/>
              <a:ext cx="280035" cy="295910"/>
            </a:xfrm>
            <a:custGeom>
              <a:avLst/>
              <a:gdLst/>
              <a:ahLst/>
              <a:cxnLst/>
              <a:rect l="l" t="t" r="r" b="b"/>
              <a:pathLst>
                <a:path w="280034" h="295910">
                  <a:moveTo>
                    <a:pt x="146726" y="0"/>
                  </a:moveTo>
                  <a:lnTo>
                    <a:pt x="98302" y="8197"/>
                  </a:lnTo>
                  <a:lnTo>
                    <a:pt x="54838" y="31575"/>
                  </a:lnTo>
                  <a:lnTo>
                    <a:pt x="20971" y="68312"/>
                  </a:lnTo>
                  <a:lnTo>
                    <a:pt x="1336" y="116586"/>
                  </a:lnTo>
                  <a:lnTo>
                    <a:pt x="0" y="164231"/>
                  </a:lnTo>
                  <a:lnTo>
                    <a:pt x="13295" y="208981"/>
                  </a:lnTo>
                  <a:lnTo>
                    <a:pt x="38652" y="247573"/>
                  </a:lnTo>
                  <a:lnTo>
                    <a:pt x="73500" y="276748"/>
                  </a:lnTo>
                  <a:lnTo>
                    <a:pt x="115268" y="293242"/>
                  </a:lnTo>
                  <a:lnTo>
                    <a:pt x="131422" y="295656"/>
                  </a:lnTo>
                  <a:lnTo>
                    <a:pt x="139423" y="295656"/>
                  </a:lnTo>
                  <a:lnTo>
                    <a:pt x="186215" y="286783"/>
                  </a:lnTo>
                  <a:lnTo>
                    <a:pt x="227347" y="261921"/>
                  </a:lnTo>
                  <a:lnTo>
                    <a:pt x="259033" y="223700"/>
                  </a:lnTo>
                  <a:lnTo>
                    <a:pt x="277485" y="174751"/>
                  </a:lnTo>
                  <a:lnTo>
                    <a:pt x="279760" y="127520"/>
                  </a:lnTo>
                  <a:lnTo>
                    <a:pt x="268750" y="83866"/>
                  </a:lnTo>
                  <a:lnTo>
                    <a:pt x="246189" y="46607"/>
                  </a:lnTo>
                  <a:lnTo>
                    <a:pt x="213809" y="18560"/>
                  </a:lnTo>
                  <a:lnTo>
                    <a:pt x="173345" y="2539"/>
                  </a:lnTo>
                  <a:lnTo>
                    <a:pt x="146726" y="0"/>
                  </a:lnTo>
                  <a:close/>
                </a:path>
              </a:pathLst>
            </a:custGeom>
            <a:solidFill>
              <a:srgbClr val="7D36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2809" y="3326891"/>
              <a:ext cx="325755" cy="320040"/>
            </a:xfrm>
            <a:custGeom>
              <a:avLst/>
              <a:gdLst/>
              <a:ahLst/>
              <a:cxnLst/>
              <a:rect l="l" t="t" r="r" b="b"/>
              <a:pathLst>
                <a:path w="325755" h="320039">
                  <a:moveTo>
                    <a:pt x="167148" y="0"/>
                  </a:moveTo>
                  <a:lnTo>
                    <a:pt x="124883" y="5206"/>
                  </a:lnTo>
                  <a:lnTo>
                    <a:pt x="75563" y="25055"/>
                  </a:lnTo>
                  <a:lnTo>
                    <a:pt x="37249" y="56645"/>
                  </a:lnTo>
                  <a:lnTo>
                    <a:pt x="11531" y="97360"/>
                  </a:lnTo>
                  <a:lnTo>
                    <a:pt x="0" y="144585"/>
                  </a:lnTo>
                  <a:lnTo>
                    <a:pt x="4245" y="195706"/>
                  </a:lnTo>
                  <a:lnTo>
                    <a:pt x="21642" y="237361"/>
                  </a:lnTo>
                  <a:lnTo>
                    <a:pt x="50264" y="271787"/>
                  </a:lnTo>
                  <a:lnTo>
                    <a:pt x="87451" y="297818"/>
                  </a:lnTo>
                  <a:lnTo>
                    <a:pt x="130542" y="314290"/>
                  </a:lnTo>
                  <a:lnTo>
                    <a:pt x="176876" y="320039"/>
                  </a:lnTo>
                  <a:lnTo>
                    <a:pt x="186516" y="319797"/>
                  </a:lnTo>
                  <a:lnTo>
                    <a:pt x="262292" y="294865"/>
                  </a:lnTo>
                  <a:lnTo>
                    <a:pt x="296355" y="257826"/>
                  </a:lnTo>
                  <a:lnTo>
                    <a:pt x="317499" y="211606"/>
                  </a:lnTo>
                  <a:lnTo>
                    <a:pt x="325690" y="162954"/>
                  </a:lnTo>
                  <a:lnTo>
                    <a:pt x="320894" y="118617"/>
                  </a:lnTo>
                  <a:lnTo>
                    <a:pt x="298532" y="69758"/>
                  </a:lnTo>
                  <a:lnTo>
                    <a:pt x="263662" y="32353"/>
                  </a:lnTo>
                  <a:lnTo>
                    <a:pt x="218971" y="8425"/>
                  </a:lnTo>
                  <a:lnTo>
                    <a:pt x="167148" y="0"/>
                  </a:lnTo>
                  <a:close/>
                </a:path>
              </a:pathLst>
            </a:custGeom>
            <a:solidFill>
              <a:srgbClr val="F9B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8561" y="3418331"/>
              <a:ext cx="173355" cy="76200"/>
            </a:xfrm>
            <a:custGeom>
              <a:avLst/>
              <a:gdLst/>
              <a:ahLst/>
              <a:cxnLst/>
              <a:rect l="l" t="t" r="r" b="b"/>
              <a:pathLst>
                <a:path w="173354" h="76200">
                  <a:moveTo>
                    <a:pt x="0" y="47244"/>
                  </a:moveTo>
                  <a:lnTo>
                    <a:pt x="29001" y="70151"/>
                  </a:lnTo>
                  <a:lnTo>
                    <a:pt x="43513" y="76200"/>
                  </a:lnTo>
                  <a:lnTo>
                    <a:pt x="47895" y="63960"/>
                  </a:lnTo>
                  <a:lnTo>
                    <a:pt x="46507" y="32004"/>
                  </a:lnTo>
                </a:path>
                <a:path w="173354" h="76200">
                  <a:moveTo>
                    <a:pt x="135661" y="11430"/>
                  </a:moveTo>
                  <a:lnTo>
                    <a:pt x="140926" y="17252"/>
                  </a:lnTo>
                  <a:lnTo>
                    <a:pt x="153985" y="26574"/>
                  </a:lnTo>
                  <a:lnTo>
                    <a:pt x="167195" y="25467"/>
                  </a:lnTo>
                  <a:lnTo>
                    <a:pt x="172910" y="0"/>
                  </a:lnTo>
                </a:path>
              </a:pathLst>
            </a:custGeom>
            <a:ln w="3774">
              <a:solidFill>
                <a:srgbClr val="170F0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0567" y="3299459"/>
              <a:ext cx="318135" cy="182880"/>
            </a:xfrm>
            <a:custGeom>
              <a:avLst/>
              <a:gdLst/>
              <a:ahLst/>
              <a:cxnLst/>
              <a:rect l="l" t="t" r="r" b="b"/>
              <a:pathLst>
                <a:path w="318134" h="182879">
                  <a:moveTo>
                    <a:pt x="177147" y="0"/>
                  </a:moveTo>
                  <a:lnTo>
                    <a:pt x="108999" y="14731"/>
                  </a:lnTo>
                  <a:lnTo>
                    <a:pt x="19301" y="72884"/>
                  </a:lnTo>
                  <a:lnTo>
                    <a:pt x="0" y="123459"/>
                  </a:lnTo>
                  <a:lnTo>
                    <a:pt x="3223" y="165391"/>
                  </a:lnTo>
                  <a:lnTo>
                    <a:pt x="8783" y="182879"/>
                  </a:lnTo>
                  <a:lnTo>
                    <a:pt x="121369" y="138302"/>
                  </a:lnTo>
                  <a:lnTo>
                    <a:pt x="114561" y="74802"/>
                  </a:lnTo>
                  <a:lnTo>
                    <a:pt x="209964" y="74802"/>
                  </a:lnTo>
                  <a:lnTo>
                    <a:pt x="206738" y="53720"/>
                  </a:lnTo>
                  <a:lnTo>
                    <a:pt x="300778" y="53720"/>
                  </a:lnTo>
                  <a:lnTo>
                    <a:pt x="299774" y="52117"/>
                  </a:lnTo>
                  <a:lnTo>
                    <a:pt x="262018" y="22606"/>
                  </a:lnTo>
                  <a:lnTo>
                    <a:pt x="224861" y="8254"/>
                  </a:lnTo>
                  <a:lnTo>
                    <a:pt x="188696" y="468"/>
                  </a:lnTo>
                  <a:lnTo>
                    <a:pt x="177147" y="0"/>
                  </a:lnTo>
                  <a:close/>
                </a:path>
                <a:path w="318134" h="182879">
                  <a:moveTo>
                    <a:pt x="209964" y="74802"/>
                  </a:moveTo>
                  <a:lnTo>
                    <a:pt x="114561" y="74802"/>
                  </a:lnTo>
                  <a:lnTo>
                    <a:pt x="145524" y="122427"/>
                  </a:lnTo>
                  <a:lnTo>
                    <a:pt x="215057" y="108076"/>
                  </a:lnTo>
                  <a:lnTo>
                    <a:pt x="209964" y="74802"/>
                  </a:lnTo>
                  <a:close/>
                </a:path>
                <a:path w="318134" h="182879">
                  <a:moveTo>
                    <a:pt x="300778" y="53720"/>
                  </a:moveTo>
                  <a:lnTo>
                    <a:pt x="206738" y="53720"/>
                  </a:lnTo>
                  <a:lnTo>
                    <a:pt x="221189" y="62085"/>
                  </a:lnTo>
                  <a:lnTo>
                    <a:pt x="236772" y="76152"/>
                  </a:lnTo>
                  <a:lnTo>
                    <a:pt x="249238" y="89386"/>
                  </a:lnTo>
                  <a:lnTo>
                    <a:pt x="254338" y="95250"/>
                  </a:lnTo>
                  <a:lnTo>
                    <a:pt x="317800" y="80898"/>
                  </a:lnTo>
                  <a:lnTo>
                    <a:pt x="300778" y="53720"/>
                  </a:lnTo>
                  <a:close/>
                </a:path>
              </a:pathLst>
            </a:custGeom>
            <a:solidFill>
              <a:srgbClr val="7D36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59536" y="3447287"/>
              <a:ext cx="220954" cy="1322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1972" y="3477767"/>
              <a:ext cx="40640" cy="47625"/>
            </a:xfrm>
            <a:custGeom>
              <a:avLst/>
              <a:gdLst/>
              <a:ahLst/>
              <a:cxnLst/>
              <a:rect l="l" t="t" r="r" b="b"/>
              <a:pathLst>
                <a:path w="40639" h="47625">
                  <a:moveTo>
                    <a:pt x="17862" y="0"/>
                  </a:moveTo>
                  <a:lnTo>
                    <a:pt x="15931" y="0"/>
                  </a:lnTo>
                  <a:lnTo>
                    <a:pt x="14039" y="380"/>
                  </a:lnTo>
                  <a:lnTo>
                    <a:pt x="12197" y="1142"/>
                  </a:lnTo>
                  <a:lnTo>
                    <a:pt x="5515" y="5603"/>
                  </a:lnTo>
                  <a:lnTo>
                    <a:pt x="1355" y="12636"/>
                  </a:lnTo>
                  <a:lnTo>
                    <a:pt x="0" y="21288"/>
                  </a:lnTo>
                  <a:lnTo>
                    <a:pt x="1733" y="30606"/>
                  </a:lnTo>
                  <a:lnTo>
                    <a:pt x="5318" y="37492"/>
                  </a:lnTo>
                  <a:lnTo>
                    <a:pt x="10307" y="42735"/>
                  </a:lnTo>
                  <a:lnTo>
                    <a:pt x="16251" y="46073"/>
                  </a:lnTo>
                  <a:lnTo>
                    <a:pt x="22700" y="47243"/>
                  </a:lnTo>
                  <a:lnTo>
                    <a:pt x="24707" y="47243"/>
                  </a:lnTo>
                  <a:lnTo>
                    <a:pt x="40166" y="25955"/>
                  </a:lnTo>
                  <a:lnTo>
                    <a:pt x="38410" y="16636"/>
                  </a:lnTo>
                  <a:lnTo>
                    <a:pt x="34832" y="9751"/>
                  </a:lnTo>
                  <a:lnTo>
                    <a:pt x="29889" y="4508"/>
                  </a:lnTo>
                  <a:lnTo>
                    <a:pt x="24069" y="1170"/>
                  </a:lnTo>
                  <a:lnTo>
                    <a:pt x="17862" y="0"/>
                  </a:lnTo>
                  <a:close/>
                </a:path>
              </a:pathLst>
            </a:custGeom>
            <a:solidFill>
              <a:srgbClr val="F9B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9877" y="3489959"/>
              <a:ext cx="24765" cy="18415"/>
            </a:xfrm>
            <a:custGeom>
              <a:avLst/>
              <a:gdLst/>
              <a:ahLst/>
              <a:cxnLst/>
              <a:rect l="l" t="t" r="r" b="b"/>
              <a:pathLst>
                <a:path w="24764" h="18414">
                  <a:moveTo>
                    <a:pt x="21576" y="12318"/>
                  </a:moveTo>
                  <a:lnTo>
                    <a:pt x="15519" y="12318"/>
                  </a:lnTo>
                  <a:lnTo>
                    <a:pt x="18973" y="13207"/>
                  </a:lnTo>
                  <a:lnTo>
                    <a:pt x="24333" y="18287"/>
                  </a:lnTo>
                  <a:lnTo>
                    <a:pt x="21576" y="12318"/>
                  </a:lnTo>
                  <a:close/>
                </a:path>
                <a:path w="24764" h="18414">
                  <a:moveTo>
                    <a:pt x="15887" y="0"/>
                  </a:moveTo>
                  <a:lnTo>
                    <a:pt x="7543" y="0"/>
                  </a:lnTo>
                  <a:lnTo>
                    <a:pt x="6057" y="1015"/>
                  </a:lnTo>
                  <a:lnTo>
                    <a:pt x="4787" y="3301"/>
                  </a:lnTo>
                  <a:lnTo>
                    <a:pt x="0" y="12826"/>
                  </a:lnTo>
                  <a:lnTo>
                    <a:pt x="1714" y="15112"/>
                  </a:lnTo>
                  <a:lnTo>
                    <a:pt x="7823" y="15112"/>
                  </a:lnTo>
                  <a:lnTo>
                    <a:pt x="12776" y="12318"/>
                  </a:lnTo>
                  <a:lnTo>
                    <a:pt x="21576" y="12318"/>
                  </a:lnTo>
                  <a:lnTo>
                    <a:pt x="15887" y="0"/>
                  </a:lnTo>
                  <a:close/>
                </a:path>
              </a:pathLst>
            </a:custGeom>
            <a:solidFill>
              <a:srgbClr val="D588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69773" y="3250691"/>
              <a:ext cx="370840" cy="116205"/>
            </a:xfrm>
            <a:custGeom>
              <a:avLst/>
              <a:gdLst/>
              <a:ahLst/>
              <a:cxnLst/>
              <a:rect l="l" t="t" r="r" b="b"/>
              <a:pathLst>
                <a:path w="370840" h="116204">
                  <a:moveTo>
                    <a:pt x="357962" y="0"/>
                  </a:moveTo>
                  <a:lnTo>
                    <a:pt x="356984" y="0"/>
                  </a:lnTo>
                  <a:lnTo>
                    <a:pt x="288143" y="10537"/>
                  </a:lnTo>
                  <a:lnTo>
                    <a:pt x="166881" y="33718"/>
                  </a:lnTo>
                  <a:lnTo>
                    <a:pt x="51424" y="56899"/>
                  </a:lnTo>
                  <a:lnTo>
                    <a:pt x="0" y="67437"/>
                  </a:lnTo>
                  <a:lnTo>
                    <a:pt x="22669" y="82194"/>
                  </a:lnTo>
                  <a:lnTo>
                    <a:pt x="31481" y="92154"/>
                  </a:lnTo>
                  <a:lnTo>
                    <a:pt x="27565" y="101852"/>
                  </a:lnTo>
                  <a:lnTo>
                    <a:pt x="12052" y="115824"/>
                  </a:lnTo>
                  <a:lnTo>
                    <a:pt x="369557" y="32638"/>
                  </a:lnTo>
                  <a:lnTo>
                    <a:pt x="370671" y="15988"/>
                  </a:lnTo>
                  <a:lnTo>
                    <a:pt x="369943" y="7064"/>
                  </a:lnTo>
                  <a:lnTo>
                    <a:pt x="366383" y="2831"/>
                  </a:lnTo>
                  <a:lnTo>
                    <a:pt x="35796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5948" y="3180587"/>
              <a:ext cx="280670" cy="119380"/>
            </a:xfrm>
            <a:custGeom>
              <a:avLst/>
              <a:gdLst/>
              <a:ahLst/>
              <a:cxnLst/>
              <a:rect l="l" t="t" r="r" b="b"/>
              <a:pathLst>
                <a:path w="280670" h="119379">
                  <a:moveTo>
                    <a:pt x="266865" y="0"/>
                  </a:moveTo>
                  <a:lnTo>
                    <a:pt x="0" y="74803"/>
                  </a:lnTo>
                  <a:lnTo>
                    <a:pt x="12776" y="118872"/>
                  </a:lnTo>
                  <a:lnTo>
                    <a:pt x="280390" y="42672"/>
                  </a:lnTo>
                  <a:lnTo>
                    <a:pt x="270035" y="22217"/>
                  </a:lnTo>
                  <a:lnTo>
                    <a:pt x="265174" y="10953"/>
                  </a:lnTo>
                  <a:lnTo>
                    <a:pt x="264540" y="4881"/>
                  </a:lnTo>
                  <a:lnTo>
                    <a:pt x="266865" y="0"/>
                  </a:lnTo>
                  <a:close/>
                </a:path>
              </a:pathLst>
            </a:custGeom>
            <a:solidFill>
              <a:srgbClr val="FBBA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43865" y="2991611"/>
              <a:ext cx="356870" cy="144780"/>
            </a:xfrm>
            <a:custGeom>
              <a:avLst/>
              <a:gdLst/>
              <a:ahLst/>
              <a:cxnLst/>
              <a:rect l="l" t="t" r="r" b="b"/>
              <a:pathLst>
                <a:path w="356870" h="144780">
                  <a:moveTo>
                    <a:pt x="346773" y="0"/>
                  </a:moveTo>
                  <a:lnTo>
                    <a:pt x="0" y="106933"/>
                  </a:lnTo>
                  <a:lnTo>
                    <a:pt x="19375" y="119026"/>
                  </a:lnTo>
                  <a:lnTo>
                    <a:pt x="27795" y="127000"/>
                  </a:lnTo>
                  <a:lnTo>
                    <a:pt x="27026" y="134401"/>
                  </a:lnTo>
                  <a:lnTo>
                    <a:pt x="18834" y="144780"/>
                  </a:lnTo>
                  <a:lnTo>
                    <a:pt x="356565" y="36449"/>
                  </a:lnTo>
                  <a:lnTo>
                    <a:pt x="346773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68146" y="3099815"/>
              <a:ext cx="279400" cy="108585"/>
            </a:xfrm>
            <a:custGeom>
              <a:avLst/>
              <a:gdLst/>
              <a:ahLst/>
              <a:cxnLst/>
              <a:rect l="l" t="t" r="r" b="b"/>
              <a:pathLst>
                <a:path w="279400" h="108585">
                  <a:moveTo>
                    <a:pt x="268428" y="0"/>
                  </a:moveTo>
                  <a:lnTo>
                    <a:pt x="2249" y="68579"/>
                  </a:lnTo>
                  <a:lnTo>
                    <a:pt x="0" y="80450"/>
                  </a:lnTo>
                  <a:lnTo>
                    <a:pt x="4597" y="93440"/>
                  </a:lnTo>
                  <a:lnTo>
                    <a:pt x="11031" y="103905"/>
                  </a:lnTo>
                  <a:lnTo>
                    <a:pt x="14289" y="108203"/>
                  </a:lnTo>
                  <a:lnTo>
                    <a:pt x="278969" y="29844"/>
                  </a:lnTo>
                  <a:lnTo>
                    <a:pt x="273202" y="20466"/>
                  </a:lnTo>
                  <a:lnTo>
                    <a:pt x="270037" y="10731"/>
                  </a:lnTo>
                  <a:lnTo>
                    <a:pt x="268702" y="3091"/>
                  </a:lnTo>
                  <a:lnTo>
                    <a:pt x="268428" y="0"/>
                  </a:lnTo>
                  <a:close/>
                </a:path>
              </a:pathLst>
            </a:custGeom>
            <a:solidFill>
              <a:srgbClr val="DD6F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/>
          <p:nvPr/>
        </p:nvSpPr>
        <p:spPr>
          <a:xfrm>
            <a:off x="19811" y="4724400"/>
            <a:ext cx="1923288" cy="3942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098600" y="1357376"/>
            <a:ext cx="212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[1]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08073" y="4836709"/>
            <a:ext cx="4036060" cy="2349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 spc="-5" b="1">
                <a:latin typeface="Caladea"/>
                <a:cs typeface="Caladea"/>
              </a:rPr>
              <a:t>IT19392172</a:t>
            </a:r>
            <a:r>
              <a:rPr dirty="0" sz="1400" spc="295" b="1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| </a:t>
            </a:r>
            <a:r>
              <a:rPr dirty="0" sz="1400" spc="5" b="1">
                <a:latin typeface="Caladea"/>
                <a:cs typeface="Caladea"/>
              </a:rPr>
              <a:t>Sanduni </a:t>
            </a:r>
            <a:r>
              <a:rPr dirty="0" sz="1400" spc="-5" b="1">
                <a:latin typeface="Caladea"/>
                <a:cs typeface="Caladea"/>
              </a:rPr>
              <a:t>Madara </a:t>
            </a:r>
            <a:r>
              <a:rPr dirty="0" sz="1400" spc="-50" b="1">
                <a:latin typeface="Caladea"/>
                <a:cs typeface="Caladea"/>
              </a:rPr>
              <a:t>P.G. </a:t>
            </a:r>
            <a:r>
              <a:rPr dirty="0" sz="1400">
                <a:latin typeface="Caladea"/>
                <a:cs typeface="Caladea"/>
              </a:rPr>
              <a:t>|</a:t>
            </a:r>
            <a:r>
              <a:rPr dirty="0" sz="1400" spc="155">
                <a:latin typeface="Caladea"/>
                <a:cs typeface="Caladea"/>
              </a:rPr>
              <a:t> </a:t>
            </a:r>
            <a:r>
              <a:rPr dirty="0" sz="1400">
                <a:latin typeface="Caladea"/>
                <a:cs typeface="Caladea"/>
              </a:rPr>
              <a:t>2022-024</a:t>
            </a:r>
            <a:endParaRPr sz="1400">
              <a:latin typeface="Caladea"/>
              <a:cs typeface="Calade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97889" y="2491232"/>
            <a:ext cx="2635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7936" sz="2100">
                <a:solidFill>
                  <a:srgbClr val="6D772C"/>
                </a:solidFill>
                <a:latin typeface="Arial"/>
                <a:cs typeface="Arial"/>
              </a:rPr>
              <a:t>[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3]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3289" y="1850517"/>
            <a:ext cx="212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[2]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34262" y="3192017"/>
            <a:ext cx="212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[4]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34262" y="3846372"/>
            <a:ext cx="212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[5]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89886" y="1357376"/>
            <a:ext cx="6803390" cy="3246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S.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He, Y.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Lu, and S.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Chen,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“Image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captioning algorithm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based on multi-branch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CNN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and</a:t>
            </a:r>
            <a:r>
              <a:rPr dirty="0" sz="1200" spc="75" b="1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bi-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LSTM,” </a:t>
            </a:r>
            <a:r>
              <a:rPr dirty="0" sz="1200" b="1" i="1">
                <a:solidFill>
                  <a:srgbClr val="6D772C"/>
                </a:solidFill>
                <a:latin typeface="Arial"/>
                <a:cs typeface="Arial"/>
              </a:rPr>
              <a:t>IEICE Trans. Inf. </a:t>
            </a:r>
            <a:r>
              <a:rPr dirty="0" sz="1200" spc="-5" b="1" i="1">
                <a:solidFill>
                  <a:srgbClr val="6D772C"/>
                </a:solidFill>
                <a:latin typeface="Arial"/>
                <a:cs typeface="Arial"/>
              </a:rPr>
              <a:t>Syst.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, vol.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E104.D, no. 7, pp.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941–947,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2021.</a:t>
            </a:r>
            <a:endParaRPr sz="1200">
              <a:latin typeface="Arial"/>
              <a:cs typeface="Arial"/>
            </a:endParaRPr>
          </a:p>
          <a:p>
            <a:pPr marL="67945" marR="5080">
              <a:lnSpc>
                <a:spcPct val="100000"/>
              </a:lnSpc>
              <a:spcBef>
                <a:spcPts val="1000"/>
              </a:spcBef>
            </a:pP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B.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Makav and V.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Kilic,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“A new image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captioning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approach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for visually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impaired people,” in  </a:t>
            </a:r>
            <a:r>
              <a:rPr dirty="0" sz="1200" spc="-5" b="1" i="1">
                <a:solidFill>
                  <a:srgbClr val="6D772C"/>
                </a:solidFill>
                <a:latin typeface="Arial"/>
                <a:cs typeface="Arial"/>
              </a:rPr>
              <a:t>2019 </a:t>
            </a:r>
            <a:r>
              <a:rPr dirty="0" sz="1200" b="1" i="1">
                <a:solidFill>
                  <a:srgbClr val="6D772C"/>
                </a:solidFill>
                <a:latin typeface="Arial"/>
                <a:cs typeface="Arial"/>
              </a:rPr>
              <a:t>11th International </a:t>
            </a:r>
            <a:r>
              <a:rPr dirty="0" sz="1200" spc="-5" b="1" i="1">
                <a:solidFill>
                  <a:srgbClr val="6D772C"/>
                </a:solidFill>
                <a:latin typeface="Arial"/>
                <a:cs typeface="Arial"/>
              </a:rPr>
              <a:t>Conference </a:t>
            </a:r>
            <a:r>
              <a:rPr dirty="0" sz="1200" b="1" i="1">
                <a:solidFill>
                  <a:srgbClr val="6D772C"/>
                </a:solidFill>
                <a:latin typeface="Arial"/>
                <a:cs typeface="Arial"/>
              </a:rPr>
              <a:t>on </a:t>
            </a:r>
            <a:r>
              <a:rPr dirty="0" sz="1200" spc="-5" b="1" i="1">
                <a:solidFill>
                  <a:srgbClr val="6D772C"/>
                </a:solidFill>
                <a:latin typeface="Arial"/>
                <a:cs typeface="Arial"/>
              </a:rPr>
              <a:t>Electrical </a:t>
            </a:r>
            <a:r>
              <a:rPr dirty="0" sz="1200" b="1" i="1">
                <a:solidFill>
                  <a:srgbClr val="6D772C"/>
                </a:solidFill>
                <a:latin typeface="Arial"/>
                <a:cs typeface="Arial"/>
              </a:rPr>
              <a:t>and Electronics Engineering </a:t>
            </a:r>
            <a:r>
              <a:rPr dirty="0" sz="1200" spc="5" b="1" i="1">
                <a:solidFill>
                  <a:srgbClr val="6D772C"/>
                </a:solidFill>
                <a:latin typeface="Arial"/>
                <a:cs typeface="Arial"/>
              </a:rPr>
              <a:t>(ELECO)</a:t>
            </a:r>
            <a:r>
              <a:rPr dirty="0" sz="1200" spc="5" b="1">
                <a:solidFill>
                  <a:srgbClr val="6D772C"/>
                </a:solidFill>
                <a:latin typeface="Arial"/>
                <a:cs typeface="Arial"/>
              </a:rPr>
              <a:t>,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2019, 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pp.</a:t>
            </a:r>
            <a:r>
              <a:rPr dirty="0" sz="1200" spc="5" b="1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945–949.</a:t>
            </a:r>
            <a:endParaRPr sz="1200">
              <a:latin typeface="Arial"/>
              <a:cs typeface="Arial"/>
            </a:endParaRPr>
          </a:p>
          <a:p>
            <a:pPr marL="58419" marR="31750">
              <a:lnSpc>
                <a:spcPct val="100000"/>
              </a:lnSpc>
              <a:spcBef>
                <a:spcPts val="930"/>
              </a:spcBef>
            </a:pP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P. Shah, V.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Bakrola,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and S. Pati,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“Image captioning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using deep neural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architectures,”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in </a:t>
            </a:r>
            <a:r>
              <a:rPr dirty="0" sz="1200" spc="-5" b="1" i="1">
                <a:solidFill>
                  <a:srgbClr val="6D772C"/>
                </a:solidFill>
                <a:latin typeface="Arial"/>
                <a:cs typeface="Arial"/>
              </a:rPr>
              <a:t>2017  </a:t>
            </a:r>
            <a:r>
              <a:rPr dirty="0" sz="1200" b="1" i="1">
                <a:solidFill>
                  <a:srgbClr val="6D772C"/>
                </a:solidFill>
                <a:latin typeface="Arial"/>
                <a:cs typeface="Arial"/>
              </a:rPr>
              <a:t>International </a:t>
            </a:r>
            <a:r>
              <a:rPr dirty="0" sz="1200" spc="-5" b="1" i="1">
                <a:solidFill>
                  <a:srgbClr val="6D772C"/>
                </a:solidFill>
                <a:latin typeface="Arial"/>
                <a:cs typeface="Arial"/>
              </a:rPr>
              <a:t>Conference </a:t>
            </a:r>
            <a:r>
              <a:rPr dirty="0" sz="1200" b="1" i="1">
                <a:solidFill>
                  <a:srgbClr val="6D772C"/>
                </a:solidFill>
                <a:latin typeface="Arial"/>
                <a:cs typeface="Arial"/>
              </a:rPr>
              <a:t>on Innovations in Information, Embedded and Communication  </a:t>
            </a:r>
            <a:r>
              <a:rPr dirty="0" sz="1200" spc="-5" b="1" i="1">
                <a:solidFill>
                  <a:srgbClr val="6D772C"/>
                </a:solidFill>
                <a:latin typeface="Arial"/>
                <a:cs typeface="Arial"/>
              </a:rPr>
              <a:t>Systems (ICIIECS)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, 2017,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pp.</a:t>
            </a:r>
            <a:r>
              <a:rPr dirty="0" sz="1200" spc="-35" b="1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1–4.</a:t>
            </a:r>
            <a:endParaRPr sz="1200">
              <a:latin typeface="Arial"/>
              <a:cs typeface="Arial"/>
            </a:endParaRPr>
          </a:p>
          <a:p>
            <a:pPr marL="69215" marR="222885">
              <a:lnSpc>
                <a:spcPct val="100000"/>
              </a:lnSpc>
              <a:spcBef>
                <a:spcPts val="994"/>
              </a:spcBef>
            </a:pPr>
            <a:r>
              <a:rPr dirty="0" sz="1200" spc="-20" b="1">
                <a:solidFill>
                  <a:srgbClr val="6D772C"/>
                </a:solidFill>
                <a:latin typeface="Arial"/>
                <a:cs typeface="Arial"/>
              </a:rPr>
              <a:t>A.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Dertat, “Applied Deep Learning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-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Part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4: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Convolutional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neural networks,” </a:t>
            </a:r>
            <a:r>
              <a:rPr dirty="0" sz="1200" b="1" i="1">
                <a:solidFill>
                  <a:srgbClr val="6D772C"/>
                </a:solidFill>
                <a:latin typeface="Arial"/>
                <a:cs typeface="Arial"/>
              </a:rPr>
              <a:t>Towards </a:t>
            </a:r>
            <a:r>
              <a:rPr dirty="0" sz="1200" spc="-5" b="1" i="1">
                <a:solidFill>
                  <a:srgbClr val="6D772C"/>
                </a:solidFill>
                <a:latin typeface="Arial"/>
                <a:cs typeface="Arial"/>
              </a:rPr>
              <a:t>Data  </a:t>
            </a:r>
            <a:r>
              <a:rPr dirty="0" sz="1200" b="1" i="1">
                <a:solidFill>
                  <a:srgbClr val="6D772C"/>
                </a:solidFill>
                <a:latin typeface="Arial"/>
                <a:cs typeface="Arial"/>
              </a:rPr>
              <a:t>Science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,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08-Nov-2017.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[Online]. </a:t>
            </a:r>
            <a:r>
              <a:rPr dirty="0" sz="1200" spc="-10" b="1">
                <a:solidFill>
                  <a:srgbClr val="6D772C"/>
                </a:solidFill>
                <a:latin typeface="Arial"/>
                <a:cs typeface="Arial"/>
              </a:rPr>
              <a:t>Available: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https://towardsdatascience.com/applied-deep- 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learning-part-4-convolutional-neural-networks-584bc134c1e2. [Accessed: 31-Jan-2022].</a:t>
            </a:r>
            <a:endParaRPr sz="1200">
              <a:latin typeface="Arial"/>
              <a:cs typeface="Arial"/>
            </a:endParaRPr>
          </a:p>
          <a:p>
            <a:pPr marL="41275" marR="249554">
              <a:lnSpc>
                <a:spcPct val="100000"/>
              </a:lnSpc>
              <a:spcBef>
                <a:spcPts val="830"/>
              </a:spcBef>
            </a:pP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J. Brownlee, “A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gentle introduction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to long Short-Term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Memory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networks by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the experts,”  </a:t>
            </a:r>
            <a:r>
              <a:rPr dirty="0" sz="1200" spc="-5" b="1" i="1">
                <a:solidFill>
                  <a:srgbClr val="6D772C"/>
                </a:solidFill>
                <a:latin typeface="Arial"/>
                <a:cs typeface="Arial"/>
              </a:rPr>
              <a:t>Machine </a:t>
            </a:r>
            <a:r>
              <a:rPr dirty="0" sz="1200" b="1" i="1">
                <a:solidFill>
                  <a:srgbClr val="6D772C"/>
                </a:solidFill>
                <a:latin typeface="Arial"/>
                <a:cs typeface="Arial"/>
              </a:rPr>
              <a:t>Learning Mastery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,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23-May-2017. </a:t>
            </a:r>
            <a:r>
              <a:rPr dirty="0" sz="1200" b="1">
                <a:solidFill>
                  <a:srgbClr val="6D772C"/>
                </a:solidFill>
                <a:latin typeface="Arial"/>
                <a:cs typeface="Arial"/>
              </a:rPr>
              <a:t>[Online]. </a:t>
            </a:r>
            <a:r>
              <a:rPr dirty="0" sz="1200" spc="-10" b="1">
                <a:solidFill>
                  <a:srgbClr val="6D772C"/>
                </a:solidFill>
                <a:latin typeface="Arial"/>
                <a:cs typeface="Arial"/>
              </a:rPr>
              <a:t>Available: 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https://machinelearningmastery.com/gentle-introduction-long-short-term-memory-  networks-experts/. [Accessed:</a:t>
            </a:r>
            <a:r>
              <a:rPr dirty="0" sz="1200" spc="-30" b="1">
                <a:solidFill>
                  <a:srgbClr val="6D772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6D772C"/>
                </a:solidFill>
                <a:latin typeface="Arial"/>
                <a:cs typeface="Arial"/>
              </a:rPr>
              <a:t>31-Jan-2022].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9388" y="1082039"/>
            <a:ext cx="6745605" cy="2980055"/>
          </a:xfrm>
          <a:custGeom>
            <a:avLst/>
            <a:gdLst/>
            <a:ahLst/>
            <a:cxnLst/>
            <a:rect l="l" t="t" r="r" b="b"/>
            <a:pathLst>
              <a:path w="6745605" h="2980054">
                <a:moveTo>
                  <a:pt x="5255514" y="0"/>
                </a:moveTo>
                <a:lnTo>
                  <a:pt x="1489710" y="0"/>
                </a:lnTo>
                <a:lnTo>
                  <a:pt x="1441498" y="765"/>
                </a:lnTo>
                <a:lnTo>
                  <a:pt x="1393670" y="3046"/>
                </a:lnTo>
                <a:lnTo>
                  <a:pt x="1346246" y="6819"/>
                </a:lnTo>
                <a:lnTo>
                  <a:pt x="1299252" y="12062"/>
                </a:lnTo>
                <a:lnTo>
                  <a:pt x="1252709" y="18751"/>
                </a:lnTo>
                <a:lnTo>
                  <a:pt x="1206640" y="26863"/>
                </a:lnTo>
                <a:lnTo>
                  <a:pt x="1161070" y="36374"/>
                </a:lnTo>
                <a:lnTo>
                  <a:pt x="1116021" y="47263"/>
                </a:lnTo>
                <a:lnTo>
                  <a:pt x="1071516" y="59505"/>
                </a:lnTo>
                <a:lnTo>
                  <a:pt x="1027578" y="73077"/>
                </a:lnTo>
                <a:lnTo>
                  <a:pt x="984231" y="87957"/>
                </a:lnTo>
                <a:lnTo>
                  <a:pt x="941497" y="104122"/>
                </a:lnTo>
                <a:lnTo>
                  <a:pt x="899400" y="121547"/>
                </a:lnTo>
                <a:lnTo>
                  <a:pt x="857963" y="140210"/>
                </a:lnTo>
                <a:lnTo>
                  <a:pt x="817208" y="160089"/>
                </a:lnTo>
                <a:lnTo>
                  <a:pt x="777160" y="181158"/>
                </a:lnTo>
                <a:lnTo>
                  <a:pt x="737841" y="203397"/>
                </a:lnTo>
                <a:lnTo>
                  <a:pt x="699275" y="226781"/>
                </a:lnTo>
                <a:lnTo>
                  <a:pt x="661483" y="251288"/>
                </a:lnTo>
                <a:lnTo>
                  <a:pt x="624491" y="276893"/>
                </a:lnTo>
                <a:lnTo>
                  <a:pt x="588320" y="303575"/>
                </a:lnTo>
                <a:lnTo>
                  <a:pt x="552994" y="331310"/>
                </a:lnTo>
                <a:lnTo>
                  <a:pt x="518536" y="360074"/>
                </a:lnTo>
                <a:lnTo>
                  <a:pt x="484969" y="389846"/>
                </a:lnTo>
                <a:lnTo>
                  <a:pt x="452316" y="420601"/>
                </a:lnTo>
                <a:lnTo>
                  <a:pt x="420601" y="452316"/>
                </a:lnTo>
                <a:lnTo>
                  <a:pt x="389846" y="484969"/>
                </a:lnTo>
                <a:lnTo>
                  <a:pt x="360074" y="518536"/>
                </a:lnTo>
                <a:lnTo>
                  <a:pt x="331310" y="552994"/>
                </a:lnTo>
                <a:lnTo>
                  <a:pt x="303575" y="588320"/>
                </a:lnTo>
                <a:lnTo>
                  <a:pt x="276893" y="624491"/>
                </a:lnTo>
                <a:lnTo>
                  <a:pt x="251288" y="661483"/>
                </a:lnTo>
                <a:lnTo>
                  <a:pt x="226781" y="699275"/>
                </a:lnTo>
                <a:lnTo>
                  <a:pt x="203397" y="737841"/>
                </a:lnTo>
                <a:lnTo>
                  <a:pt x="181158" y="777160"/>
                </a:lnTo>
                <a:lnTo>
                  <a:pt x="160089" y="817208"/>
                </a:lnTo>
                <a:lnTo>
                  <a:pt x="140210" y="857963"/>
                </a:lnTo>
                <a:lnTo>
                  <a:pt x="121547" y="899400"/>
                </a:lnTo>
                <a:lnTo>
                  <a:pt x="104122" y="941497"/>
                </a:lnTo>
                <a:lnTo>
                  <a:pt x="87957" y="984231"/>
                </a:lnTo>
                <a:lnTo>
                  <a:pt x="73077" y="1027578"/>
                </a:lnTo>
                <a:lnTo>
                  <a:pt x="59505" y="1071516"/>
                </a:lnTo>
                <a:lnTo>
                  <a:pt x="47263" y="1116021"/>
                </a:lnTo>
                <a:lnTo>
                  <a:pt x="36374" y="1161070"/>
                </a:lnTo>
                <a:lnTo>
                  <a:pt x="26863" y="1206640"/>
                </a:lnTo>
                <a:lnTo>
                  <a:pt x="18751" y="1252709"/>
                </a:lnTo>
                <a:lnTo>
                  <a:pt x="12062" y="1299252"/>
                </a:lnTo>
                <a:lnTo>
                  <a:pt x="6819" y="1346246"/>
                </a:lnTo>
                <a:lnTo>
                  <a:pt x="3046" y="1393670"/>
                </a:lnTo>
                <a:lnTo>
                  <a:pt x="765" y="1441498"/>
                </a:lnTo>
                <a:lnTo>
                  <a:pt x="0" y="1489710"/>
                </a:lnTo>
                <a:lnTo>
                  <a:pt x="765" y="1537921"/>
                </a:lnTo>
                <a:lnTo>
                  <a:pt x="3046" y="1585749"/>
                </a:lnTo>
                <a:lnTo>
                  <a:pt x="6819" y="1633173"/>
                </a:lnTo>
                <a:lnTo>
                  <a:pt x="12062" y="1680168"/>
                </a:lnTo>
                <a:lnTo>
                  <a:pt x="18751" y="1726711"/>
                </a:lnTo>
                <a:lnTo>
                  <a:pt x="26863" y="1772779"/>
                </a:lnTo>
                <a:lnTo>
                  <a:pt x="36374" y="1818350"/>
                </a:lnTo>
                <a:lnTo>
                  <a:pt x="47263" y="1863399"/>
                </a:lnTo>
                <a:lnTo>
                  <a:pt x="59505" y="1907904"/>
                </a:lnTo>
                <a:lnTo>
                  <a:pt x="73078" y="1951842"/>
                </a:lnTo>
                <a:lnTo>
                  <a:pt x="87958" y="1995190"/>
                </a:lnTo>
                <a:lnTo>
                  <a:pt x="104122" y="2037924"/>
                </a:lnTo>
                <a:lnTo>
                  <a:pt x="121548" y="2080021"/>
                </a:lnTo>
                <a:lnTo>
                  <a:pt x="140211" y="2121459"/>
                </a:lnTo>
                <a:lnTo>
                  <a:pt x="160090" y="2162213"/>
                </a:lnTo>
                <a:lnTo>
                  <a:pt x="181160" y="2202262"/>
                </a:lnTo>
                <a:lnTo>
                  <a:pt x="203399" y="2241581"/>
                </a:lnTo>
                <a:lnTo>
                  <a:pt x="226783" y="2280148"/>
                </a:lnTo>
                <a:lnTo>
                  <a:pt x="251290" y="2317940"/>
                </a:lnTo>
                <a:lnTo>
                  <a:pt x="276896" y="2354932"/>
                </a:lnTo>
                <a:lnTo>
                  <a:pt x="303579" y="2391104"/>
                </a:lnTo>
                <a:lnTo>
                  <a:pt x="331314" y="2426430"/>
                </a:lnTo>
                <a:lnTo>
                  <a:pt x="360079" y="2460889"/>
                </a:lnTo>
                <a:lnTo>
                  <a:pt x="389851" y="2494456"/>
                </a:lnTo>
                <a:lnTo>
                  <a:pt x="420607" y="2527109"/>
                </a:lnTo>
                <a:lnTo>
                  <a:pt x="452323" y="2558825"/>
                </a:lnTo>
                <a:lnTo>
                  <a:pt x="484977" y="2589580"/>
                </a:lnTo>
                <a:lnTo>
                  <a:pt x="518545" y="2619352"/>
                </a:lnTo>
                <a:lnTo>
                  <a:pt x="553004" y="2648117"/>
                </a:lnTo>
                <a:lnTo>
                  <a:pt x="588331" y="2675852"/>
                </a:lnTo>
                <a:lnTo>
                  <a:pt x="624503" y="2702534"/>
                </a:lnTo>
                <a:lnTo>
                  <a:pt x="661497" y="2728140"/>
                </a:lnTo>
                <a:lnTo>
                  <a:pt x="699290" y="2752647"/>
                </a:lnTo>
                <a:lnTo>
                  <a:pt x="737858" y="2776031"/>
                </a:lnTo>
                <a:lnTo>
                  <a:pt x="777179" y="2798270"/>
                </a:lnTo>
                <a:lnTo>
                  <a:pt x="817229" y="2819341"/>
                </a:lnTo>
                <a:lnTo>
                  <a:pt x="857986" y="2839219"/>
                </a:lnTo>
                <a:lnTo>
                  <a:pt x="899426" y="2857883"/>
                </a:lnTo>
                <a:lnTo>
                  <a:pt x="941526" y="2875308"/>
                </a:lnTo>
                <a:lnTo>
                  <a:pt x="984263" y="2891473"/>
                </a:lnTo>
                <a:lnTo>
                  <a:pt x="1027615" y="2906353"/>
                </a:lnTo>
                <a:lnTo>
                  <a:pt x="1071558" y="2919926"/>
                </a:lnTo>
                <a:lnTo>
                  <a:pt x="1116070" y="2932168"/>
                </a:lnTo>
                <a:lnTo>
                  <a:pt x="1161128" y="2943057"/>
                </a:lnTo>
                <a:lnTo>
                  <a:pt x="1206710" y="2952569"/>
                </a:lnTo>
                <a:lnTo>
                  <a:pt x="1252795" y="2960681"/>
                </a:lnTo>
                <a:lnTo>
                  <a:pt x="1299364" y="2967369"/>
                </a:lnTo>
                <a:lnTo>
                  <a:pt x="1346246" y="2972600"/>
                </a:lnTo>
                <a:lnTo>
                  <a:pt x="1393670" y="2976373"/>
                </a:lnTo>
                <a:lnTo>
                  <a:pt x="1441498" y="2978654"/>
                </a:lnTo>
                <a:lnTo>
                  <a:pt x="1489710" y="2979420"/>
                </a:lnTo>
                <a:lnTo>
                  <a:pt x="5255514" y="2979432"/>
                </a:lnTo>
                <a:lnTo>
                  <a:pt x="5303725" y="2978667"/>
                </a:lnTo>
                <a:lnTo>
                  <a:pt x="5351553" y="2976386"/>
                </a:lnTo>
                <a:lnTo>
                  <a:pt x="5399089" y="2972600"/>
                </a:lnTo>
                <a:lnTo>
                  <a:pt x="5446058" y="2967357"/>
                </a:lnTo>
                <a:lnTo>
                  <a:pt x="5492585" y="2960668"/>
                </a:lnTo>
                <a:lnTo>
                  <a:pt x="5538641" y="2952556"/>
                </a:lnTo>
                <a:lnTo>
                  <a:pt x="5584203" y="2943045"/>
                </a:lnTo>
                <a:lnTo>
                  <a:pt x="5629245" y="2932156"/>
                </a:lnTo>
                <a:lnTo>
                  <a:pt x="5673745" y="2919914"/>
                </a:lnTo>
                <a:lnTo>
                  <a:pt x="5717678" y="2906342"/>
                </a:lnTo>
                <a:lnTo>
                  <a:pt x="5761022" y="2891462"/>
                </a:lnTo>
                <a:lnTo>
                  <a:pt x="5803752" y="2875297"/>
                </a:lnTo>
                <a:lnTo>
                  <a:pt x="5845847" y="2857872"/>
                </a:lnTo>
                <a:lnTo>
                  <a:pt x="5887282" y="2839209"/>
                </a:lnTo>
                <a:lnTo>
                  <a:pt x="5928034" y="2819330"/>
                </a:lnTo>
                <a:lnTo>
                  <a:pt x="5968080" y="2798261"/>
                </a:lnTo>
                <a:lnTo>
                  <a:pt x="6007397" y="2776022"/>
                </a:lnTo>
                <a:lnTo>
                  <a:pt x="6045962" y="2752638"/>
                </a:lnTo>
                <a:lnTo>
                  <a:pt x="6083752" y="2728131"/>
                </a:lnTo>
                <a:lnTo>
                  <a:pt x="6120744" y="2702526"/>
                </a:lnTo>
                <a:lnTo>
                  <a:pt x="6156913" y="2675844"/>
                </a:lnTo>
                <a:lnTo>
                  <a:pt x="6192238" y="2648109"/>
                </a:lnTo>
                <a:lnTo>
                  <a:pt x="6226695" y="2619345"/>
                </a:lnTo>
                <a:lnTo>
                  <a:pt x="6260261" y="2589573"/>
                </a:lnTo>
                <a:lnTo>
                  <a:pt x="6292913" y="2558818"/>
                </a:lnTo>
                <a:lnTo>
                  <a:pt x="6324628" y="2527103"/>
                </a:lnTo>
                <a:lnTo>
                  <a:pt x="6355382" y="2494450"/>
                </a:lnTo>
                <a:lnTo>
                  <a:pt x="6385153" y="2460883"/>
                </a:lnTo>
                <a:lnTo>
                  <a:pt x="6413917" y="2426425"/>
                </a:lnTo>
                <a:lnTo>
                  <a:pt x="6441651" y="2391099"/>
                </a:lnTo>
                <a:lnTo>
                  <a:pt x="6468333" y="2354928"/>
                </a:lnTo>
                <a:lnTo>
                  <a:pt x="6493938" y="2317936"/>
                </a:lnTo>
                <a:lnTo>
                  <a:pt x="6518444" y="2280144"/>
                </a:lnTo>
                <a:lnTo>
                  <a:pt x="6541828" y="2241578"/>
                </a:lnTo>
                <a:lnTo>
                  <a:pt x="6564066" y="2202259"/>
                </a:lnTo>
                <a:lnTo>
                  <a:pt x="6585136" y="2162211"/>
                </a:lnTo>
                <a:lnTo>
                  <a:pt x="6605014" y="2121456"/>
                </a:lnTo>
                <a:lnTo>
                  <a:pt x="6623677" y="2080019"/>
                </a:lnTo>
                <a:lnTo>
                  <a:pt x="6641102" y="2037922"/>
                </a:lnTo>
                <a:lnTo>
                  <a:pt x="6657266" y="1995188"/>
                </a:lnTo>
                <a:lnTo>
                  <a:pt x="6672146" y="1951841"/>
                </a:lnTo>
                <a:lnTo>
                  <a:pt x="6685718" y="1907903"/>
                </a:lnTo>
                <a:lnTo>
                  <a:pt x="6697960" y="1863398"/>
                </a:lnTo>
                <a:lnTo>
                  <a:pt x="6708849" y="1818349"/>
                </a:lnTo>
                <a:lnTo>
                  <a:pt x="6718360" y="1772779"/>
                </a:lnTo>
                <a:lnTo>
                  <a:pt x="6726472" y="1726710"/>
                </a:lnTo>
                <a:lnTo>
                  <a:pt x="6733161" y="1680167"/>
                </a:lnTo>
                <a:lnTo>
                  <a:pt x="6738404" y="1633173"/>
                </a:lnTo>
                <a:lnTo>
                  <a:pt x="6742177" y="1585749"/>
                </a:lnTo>
                <a:lnTo>
                  <a:pt x="6744458" y="1537921"/>
                </a:lnTo>
                <a:lnTo>
                  <a:pt x="6745223" y="1489710"/>
                </a:lnTo>
                <a:lnTo>
                  <a:pt x="6744458" y="1441498"/>
                </a:lnTo>
                <a:lnTo>
                  <a:pt x="6742177" y="1393670"/>
                </a:lnTo>
                <a:lnTo>
                  <a:pt x="6738404" y="1346246"/>
                </a:lnTo>
                <a:lnTo>
                  <a:pt x="6733161" y="1299252"/>
                </a:lnTo>
                <a:lnTo>
                  <a:pt x="6726472" y="1252709"/>
                </a:lnTo>
                <a:lnTo>
                  <a:pt x="6718360" y="1206640"/>
                </a:lnTo>
                <a:lnTo>
                  <a:pt x="6708849" y="1161070"/>
                </a:lnTo>
                <a:lnTo>
                  <a:pt x="6697960" y="1116021"/>
                </a:lnTo>
                <a:lnTo>
                  <a:pt x="6685718" y="1071516"/>
                </a:lnTo>
                <a:lnTo>
                  <a:pt x="6672146" y="1027578"/>
                </a:lnTo>
                <a:lnTo>
                  <a:pt x="6657266" y="984231"/>
                </a:lnTo>
                <a:lnTo>
                  <a:pt x="6641101" y="941497"/>
                </a:lnTo>
                <a:lnTo>
                  <a:pt x="6623676" y="899400"/>
                </a:lnTo>
                <a:lnTo>
                  <a:pt x="6605013" y="857963"/>
                </a:lnTo>
                <a:lnTo>
                  <a:pt x="6585134" y="817208"/>
                </a:lnTo>
                <a:lnTo>
                  <a:pt x="6564065" y="777160"/>
                </a:lnTo>
                <a:lnTo>
                  <a:pt x="6541826" y="737841"/>
                </a:lnTo>
                <a:lnTo>
                  <a:pt x="6518442" y="699275"/>
                </a:lnTo>
                <a:lnTo>
                  <a:pt x="6493935" y="661483"/>
                </a:lnTo>
                <a:lnTo>
                  <a:pt x="6468330" y="624491"/>
                </a:lnTo>
                <a:lnTo>
                  <a:pt x="6441648" y="588320"/>
                </a:lnTo>
                <a:lnTo>
                  <a:pt x="6413913" y="552994"/>
                </a:lnTo>
                <a:lnTo>
                  <a:pt x="6385149" y="518536"/>
                </a:lnTo>
                <a:lnTo>
                  <a:pt x="6355377" y="484969"/>
                </a:lnTo>
                <a:lnTo>
                  <a:pt x="6324622" y="452316"/>
                </a:lnTo>
                <a:lnTo>
                  <a:pt x="6292907" y="420601"/>
                </a:lnTo>
                <a:lnTo>
                  <a:pt x="6260254" y="389846"/>
                </a:lnTo>
                <a:lnTo>
                  <a:pt x="6226687" y="360074"/>
                </a:lnTo>
                <a:lnTo>
                  <a:pt x="6192229" y="331310"/>
                </a:lnTo>
                <a:lnTo>
                  <a:pt x="6156903" y="303575"/>
                </a:lnTo>
                <a:lnTo>
                  <a:pt x="6120732" y="276893"/>
                </a:lnTo>
                <a:lnTo>
                  <a:pt x="6083740" y="251288"/>
                </a:lnTo>
                <a:lnTo>
                  <a:pt x="6045948" y="226781"/>
                </a:lnTo>
                <a:lnTo>
                  <a:pt x="6007382" y="203397"/>
                </a:lnTo>
                <a:lnTo>
                  <a:pt x="5968063" y="181158"/>
                </a:lnTo>
                <a:lnTo>
                  <a:pt x="5928015" y="160089"/>
                </a:lnTo>
                <a:lnTo>
                  <a:pt x="5887260" y="140210"/>
                </a:lnTo>
                <a:lnTo>
                  <a:pt x="5845823" y="121547"/>
                </a:lnTo>
                <a:lnTo>
                  <a:pt x="5803726" y="104122"/>
                </a:lnTo>
                <a:lnTo>
                  <a:pt x="5760992" y="87957"/>
                </a:lnTo>
                <a:lnTo>
                  <a:pt x="5717645" y="73077"/>
                </a:lnTo>
                <a:lnTo>
                  <a:pt x="5673707" y="59505"/>
                </a:lnTo>
                <a:lnTo>
                  <a:pt x="5629202" y="47263"/>
                </a:lnTo>
                <a:lnTo>
                  <a:pt x="5584153" y="36374"/>
                </a:lnTo>
                <a:lnTo>
                  <a:pt x="5538583" y="26863"/>
                </a:lnTo>
                <a:lnTo>
                  <a:pt x="5492514" y="18751"/>
                </a:lnTo>
                <a:lnTo>
                  <a:pt x="5445971" y="12062"/>
                </a:lnTo>
                <a:lnTo>
                  <a:pt x="5398977" y="6819"/>
                </a:lnTo>
                <a:lnTo>
                  <a:pt x="5351553" y="3046"/>
                </a:lnTo>
                <a:lnTo>
                  <a:pt x="5303725" y="765"/>
                </a:lnTo>
                <a:lnTo>
                  <a:pt x="5255514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6173" y="1433271"/>
            <a:ext cx="4850130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3840">
              <a:lnSpc>
                <a:spcPct val="100000"/>
              </a:lnSpc>
              <a:spcBef>
                <a:spcPts val="100"/>
              </a:spcBef>
            </a:pPr>
            <a:r>
              <a:rPr dirty="0" sz="7200" spc="-30">
                <a:solidFill>
                  <a:srgbClr val="DD6F2C"/>
                </a:solidFill>
              </a:rPr>
              <a:t>Supportive  </a:t>
            </a:r>
            <a:r>
              <a:rPr dirty="0" sz="7200" spc="175">
                <a:solidFill>
                  <a:srgbClr val="DD6F2C"/>
                </a:solidFill>
              </a:rPr>
              <a:t>Information</a:t>
            </a:r>
            <a:endParaRPr sz="7200"/>
          </a:p>
        </p:txBody>
      </p:sp>
      <p:sp>
        <p:nvSpPr>
          <p:cNvPr id="4" name="object 4"/>
          <p:cNvSpPr/>
          <p:nvPr/>
        </p:nvSpPr>
        <p:spPr>
          <a:xfrm>
            <a:off x="936253" y="543401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2" y="87026"/>
                </a:moveTo>
                <a:lnTo>
                  <a:pt x="113414" y="87026"/>
                </a:lnTo>
                <a:lnTo>
                  <a:pt x="121834" y="90836"/>
                </a:lnTo>
                <a:lnTo>
                  <a:pt x="125517" y="96805"/>
                </a:lnTo>
                <a:lnTo>
                  <a:pt x="130482" y="112680"/>
                </a:lnTo>
                <a:lnTo>
                  <a:pt x="98478" y="122713"/>
                </a:lnTo>
                <a:lnTo>
                  <a:pt x="50699" y="144144"/>
                </a:lnTo>
                <a:lnTo>
                  <a:pt x="20805" y="173005"/>
                </a:lnTo>
                <a:lnTo>
                  <a:pt x="8799" y="209295"/>
                </a:lnTo>
                <a:lnTo>
                  <a:pt x="14684" y="253015"/>
                </a:lnTo>
                <a:lnTo>
                  <a:pt x="34009" y="289305"/>
                </a:lnTo>
                <a:lnTo>
                  <a:pt x="66144" y="315499"/>
                </a:lnTo>
                <a:lnTo>
                  <a:pt x="105681" y="328056"/>
                </a:lnTo>
                <a:lnTo>
                  <a:pt x="126182" y="327876"/>
                </a:lnTo>
                <a:lnTo>
                  <a:pt x="172878" y="312991"/>
                </a:lnTo>
                <a:lnTo>
                  <a:pt x="209207" y="283082"/>
                </a:lnTo>
                <a:lnTo>
                  <a:pt x="219827" y="263556"/>
                </a:lnTo>
                <a:lnTo>
                  <a:pt x="310643" y="263556"/>
                </a:lnTo>
                <a:lnTo>
                  <a:pt x="312985" y="259308"/>
                </a:lnTo>
                <a:lnTo>
                  <a:pt x="315826" y="248951"/>
                </a:lnTo>
                <a:lnTo>
                  <a:pt x="317179" y="237595"/>
                </a:lnTo>
                <a:lnTo>
                  <a:pt x="317197" y="233965"/>
                </a:lnTo>
                <a:lnTo>
                  <a:pt x="139106" y="233965"/>
                </a:lnTo>
                <a:lnTo>
                  <a:pt x="132502" y="233584"/>
                </a:lnTo>
                <a:lnTo>
                  <a:pt x="120399" y="227488"/>
                </a:lnTo>
                <a:lnTo>
                  <a:pt x="116043" y="221773"/>
                </a:lnTo>
                <a:lnTo>
                  <a:pt x="113376" y="213264"/>
                </a:lnTo>
                <a:lnTo>
                  <a:pt x="111378" y="200717"/>
                </a:lnTo>
                <a:lnTo>
                  <a:pt x="113941" y="190515"/>
                </a:lnTo>
                <a:lnTo>
                  <a:pt x="121066" y="182671"/>
                </a:lnTo>
                <a:lnTo>
                  <a:pt x="132756" y="177196"/>
                </a:lnTo>
                <a:lnTo>
                  <a:pt x="149037" y="171989"/>
                </a:lnTo>
                <a:lnTo>
                  <a:pt x="258249" y="171989"/>
                </a:lnTo>
                <a:lnTo>
                  <a:pt x="231692" y="87026"/>
                </a:lnTo>
                <a:close/>
              </a:path>
              <a:path w="317500" h="328294">
                <a:moveTo>
                  <a:pt x="310643" y="263556"/>
                </a:moveTo>
                <a:lnTo>
                  <a:pt x="219827" y="263556"/>
                </a:lnTo>
                <a:lnTo>
                  <a:pt x="224983" y="269271"/>
                </a:lnTo>
                <a:lnTo>
                  <a:pt x="231206" y="273462"/>
                </a:lnTo>
                <a:lnTo>
                  <a:pt x="238483" y="276256"/>
                </a:lnTo>
                <a:lnTo>
                  <a:pt x="251156" y="280400"/>
                </a:lnTo>
                <a:lnTo>
                  <a:pt x="264696" y="281971"/>
                </a:lnTo>
                <a:lnTo>
                  <a:pt x="279103" y="280971"/>
                </a:lnTo>
                <a:lnTo>
                  <a:pt x="294376" y="277399"/>
                </a:lnTo>
                <a:lnTo>
                  <a:pt x="302260" y="273544"/>
                </a:lnTo>
                <a:lnTo>
                  <a:pt x="308463" y="267509"/>
                </a:lnTo>
                <a:lnTo>
                  <a:pt x="310643" y="263556"/>
                </a:lnTo>
                <a:close/>
              </a:path>
              <a:path w="317500" h="328294">
                <a:moveTo>
                  <a:pt x="258249" y="171989"/>
                </a:moveTo>
                <a:lnTo>
                  <a:pt x="149037" y="171989"/>
                </a:lnTo>
                <a:lnTo>
                  <a:pt x="163045" y="216820"/>
                </a:lnTo>
                <a:lnTo>
                  <a:pt x="159045" y="224440"/>
                </a:lnTo>
                <a:lnTo>
                  <a:pt x="153457" y="229393"/>
                </a:lnTo>
                <a:lnTo>
                  <a:pt x="139106" y="233965"/>
                </a:lnTo>
                <a:lnTo>
                  <a:pt x="317197" y="233965"/>
                </a:lnTo>
                <a:lnTo>
                  <a:pt x="310094" y="196097"/>
                </a:lnTo>
                <a:lnTo>
                  <a:pt x="297332" y="174656"/>
                </a:lnTo>
                <a:lnTo>
                  <a:pt x="259083" y="174656"/>
                </a:lnTo>
                <a:lnTo>
                  <a:pt x="258249" y="171989"/>
                </a:lnTo>
                <a:close/>
              </a:path>
              <a:path w="317500" h="328294">
                <a:moveTo>
                  <a:pt x="285461" y="166401"/>
                </a:moveTo>
                <a:lnTo>
                  <a:pt x="278869" y="168560"/>
                </a:lnTo>
                <a:lnTo>
                  <a:pt x="259083" y="174656"/>
                </a:lnTo>
                <a:lnTo>
                  <a:pt x="297332" y="174656"/>
                </a:lnTo>
                <a:lnTo>
                  <a:pt x="291811" y="168687"/>
                </a:lnTo>
                <a:lnTo>
                  <a:pt x="285461" y="166401"/>
                </a:lnTo>
                <a:close/>
              </a:path>
              <a:path w="317500" h="328294">
                <a:moveTo>
                  <a:pt x="142765" y="0"/>
                </a:moveTo>
                <a:lnTo>
                  <a:pt x="91265" y="8667"/>
                </a:lnTo>
                <a:lnTo>
                  <a:pt x="40693" y="28479"/>
                </a:lnTo>
                <a:lnTo>
                  <a:pt x="4752" y="51720"/>
                </a:lnTo>
                <a:lnTo>
                  <a:pt x="0" y="62579"/>
                </a:lnTo>
                <a:lnTo>
                  <a:pt x="245" y="69865"/>
                </a:lnTo>
                <a:lnTo>
                  <a:pt x="21887" y="109037"/>
                </a:lnTo>
                <a:lnTo>
                  <a:pt x="33353" y="120681"/>
                </a:lnTo>
                <a:lnTo>
                  <a:pt x="51279" y="110656"/>
                </a:lnTo>
                <a:lnTo>
                  <a:pt x="67243" y="102488"/>
                </a:lnTo>
                <a:lnTo>
                  <a:pt x="81245" y="96178"/>
                </a:lnTo>
                <a:lnTo>
                  <a:pt x="93284" y="91725"/>
                </a:lnTo>
                <a:lnTo>
                  <a:pt x="105298" y="88042"/>
                </a:lnTo>
                <a:lnTo>
                  <a:pt x="113414" y="87026"/>
                </a:lnTo>
                <a:lnTo>
                  <a:pt x="231692" y="87026"/>
                </a:lnTo>
                <a:lnTo>
                  <a:pt x="230343" y="82708"/>
                </a:lnTo>
                <a:lnTo>
                  <a:pt x="209846" y="38115"/>
                </a:lnTo>
                <a:lnTo>
                  <a:pt x="181473" y="10191"/>
                </a:lnTo>
                <a:lnTo>
                  <a:pt x="163719" y="2738"/>
                </a:lnTo>
                <a:lnTo>
                  <a:pt x="14276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118616" y="775716"/>
            <a:ext cx="7073265" cy="3599815"/>
            <a:chOff x="1118616" y="775716"/>
            <a:chExt cx="7073265" cy="3599815"/>
          </a:xfrm>
        </p:grpSpPr>
        <p:sp>
          <p:nvSpPr>
            <p:cNvPr id="6" name="object 6"/>
            <p:cNvSpPr/>
            <p:nvPr/>
          </p:nvSpPr>
          <p:spPr>
            <a:xfrm>
              <a:off x="7686929" y="811440"/>
              <a:ext cx="504825" cy="3502660"/>
            </a:xfrm>
            <a:custGeom>
              <a:avLst/>
              <a:gdLst/>
              <a:ahLst/>
              <a:cxnLst/>
              <a:rect l="l" t="t" r="r" b="b"/>
              <a:pathLst>
                <a:path w="504825" h="3502660">
                  <a:moveTo>
                    <a:pt x="332435" y="270522"/>
                  </a:moveTo>
                  <a:lnTo>
                    <a:pt x="324891" y="232270"/>
                  </a:lnTo>
                  <a:lnTo>
                    <a:pt x="302602" y="199110"/>
                  </a:lnTo>
                  <a:lnTo>
                    <a:pt x="265557" y="171030"/>
                  </a:lnTo>
                  <a:lnTo>
                    <a:pt x="230886" y="156806"/>
                  </a:lnTo>
                  <a:lnTo>
                    <a:pt x="289941" y="54190"/>
                  </a:lnTo>
                  <a:lnTo>
                    <a:pt x="248158" y="21043"/>
                  </a:lnTo>
                  <a:lnTo>
                    <a:pt x="217754" y="5207"/>
                  </a:lnTo>
                  <a:lnTo>
                    <a:pt x="217754" y="271360"/>
                  </a:lnTo>
                  <a:lnTo>
                    <a:pt x="213499" y="291566"/>
                  </a:lnTo>
                  <a:lnTo>
                    <a:pt x="190690" y="333425"/>
                  </a:lnTo>
                  <a:lnTo>
                    <a:pt x="158623" y="357085"/>
                  </a:lnTo>
                  <a:lnTo>
                    <a:pt x="150495" y="358101"/>
                  </a:lnTo>
                  <a:lnTo>
                    <a:pt x="143764" y="356958"/>
                  </a:lnTo>
                  <a:lnTo>
                    <a:pt x="138239" y="353758"/>
                  </a:lnTo>
                  <a:lnTo>
                    <a:pt x="132842" y="350735"/>
                  </a:lnTo>
                  <a:lnTo>
                    <a:pt x="128270" y="346671"/>
                  </a:lnTo>
                  <a:lnTo>
                    <a:pt x="124587" y="341718"/>
                  </a:lnTo>
                  <a:lnTo>
                    <a:pt x="182626" y="240753"/>
                  </a:lnTo>
                  <a:lnTo>
                    <a:pt x="190500" y="240118"/>
                  </a:lnTo>
                  <a:lnTo>
                    <a:pt x="197358" y="241515"/>
                  </a:lnTo>
                  <a:lnTo>
                    <a:pt x="203454" y="244944"/>
                  </a:lnTo>
                  <a:lnTo>
                    <a:pt x="214401" y="255841"/>
                  </a:lnTo>
                  <a:lnTo>
                    <a:pt x="217754" y="271360"/>
                  </a:lnTo>
                  <a:lnTo>
                    <a:pt x="217754" y="5207"/>
                  </a:lnTo>
                  <a:lnTo>
                    <a:pt x="212928" y="2933"/>
                  </a:lnTo>
                  <a:lnTo>
                    <a:pt x="203200" y="0"/>
                  </a:lnTo>
                  <a:lnTo>
                    <a:pt x="198755" y="1104"/>
                  </a:lnTo>
                  <a:lnTo>
                    <a:pt x="0" y="346671"/>
                  </a:lnTo>
                  <a:lnTo>
                    <a:pt x="14897" y="371589"/>
                  </a:lnTo>
                  <a:lnTo>
                    <a:pt x="58762" y="415455"/>
                  </a:lnTo>
                  <a:lnTo>
                    <a:pt x="118668" y="449033"/>
                  </a:lnTo>
                  <a:lnTo>
                    <a:pt x="178015" y="457682"/>
                  </a:lnTo>
                  <a:lnTo>
                    <a:pt x="206502" y="451700"/>
                  </a:lnTo>
                  <a:lnTo>
                    <a:pt x="258737" y="420001"/>
                  </a:lnTo>
                  <a:lnTo>
                    <a:pt x="303276" y="362292"/>
                  </a:lnTo>
                  <a:lnTo>
                    <a:pt x="305168" y="358101"/>
                  </a:lnTo>
                  <a:lnTo>
                    <a:pt x="325234" y="313867"/>
                  </a:lnTo>
                  <a:lnTo>
                    <a:pt x="332435" y="270522"/>
                  </a:lnTo>
                  <a:close/>
                </a:path>
                <a:path w="504825" h="3502660">
                  <a:moveTo>
                    <a:pt x="504571" y="3281832"/>
                  </a:moveTo>
                  <a:lnTo>
                    <a:pt x="485051" y="3238563"/>
                  </a:lnTo>
                  <a:lnTo>
                    <a:pt x="441706" y="3204654"/>
                  </a:lnTo>
                  <a:lnTo>
                    <a:pt x="385953" y="3185426"/>
                  </a:lnTo>
                  <a:lnTo>
                    <a:pt x="358076" y="3185439"/>
                  </a:lnTo>
                  <a:lnTo>
                    <a:pt x="303542" y="3204222"/>
                  </a:lnTo>
                  <a:lnTo>
                    <a:pt x="257721" y="3245167"/>
                  </a:lnTo>
                  <a:lnTo>
                    <a:pt x="223570" y="3304654"/>
                  </a:lnTo>
                  <a:lnTo>
                    <a:pt x="212140" y="3363861"/>
                  </a:lnTo>
                  <a:lnTo>
                    <a:pt x="215646" y="3392182"/>
                  </a:lnTo>
                  <a:lnTo>
                    <a:pt x="237769" y="3441027"/>
                  </a:lnTo>
                  <a:lnTo>
                    <a:pt x="277622" y="3475952"/>
                  </a:lnTo>
                  <a:lnTo>
                    <a:pt x="323545" y="3496589"/>
                  </a:lnTo>
                  <a:lnTo>
                    <a:pt x="364236" y="3502583"/>
                  </a:lnTo>
                  <a:lnTo>
                    <a:pt x="367157" y="3501479"/>
                  </a:lnTo>
                  <a:lnTo>
                    <a:pt x="385572" y="3465068"/>
                  </a:lnTo>
                  <a:lnTo>
                    <a:pt x="396532" y="3427565"/>
                  </a:lnTo>
                  <a:lnTo>
                    <a:pt x="381812" y="3415842"/>
                  </a:lnTo>
                  <a:lnTo>
                    <a:pt x="369963" y="3413214"/>
                  </a:lnTo>
                  <a:lnTo>
                    <a:pt x="357759" y="3408718"/>
                  </a:lnTo>
                  <a:lnTo>
                    <a:pt x="345186" y="3402342"/>
                  </a:lnTo>
                  <a:lnTo>
                    <a:pt x="329958" y="3389274"/>
                  </a:lnTo>
                  <a:lnTo>
                    <a:pt x="323354" y="3372535"/>
                  </a:lnTo>
                  <a:lnTo>
                    <a:pt x="325335" y="3352127"/>
                  </a:lnTo>
                  <a:lnTo>
                    <a:pt x="344093" y="3315106"/>
                  </a:lnTo>
                  <a:lnTo>
                    <a:pt x="376478" y="3289173"/>
                  </a:lnTo>
                  <a:lnTo>
                    <a:pt x="383895" y="3288169"/>
                  </a:lnTo>
                  <a:lnTo>
                    <a:pt x="390817" y="3288982"/>
                  </a:lnTo>
                  <a:lnTo>
                    <a:pt x="418465" y="3331248"/>
                  </a:lnTo>
                  <a:lnTo>
                    <a:pt x="419862" y="3337699"/>
                  </a:lnTo>
                  <a:lnTo>
                    <a:pt x="422021" y="3341687"/>
                  </a:lnTo>
                  <a:lnTo>
                    <a:pt x="429387" y="3345713"/>
                  </a:lnTo>
                  <a:lnTo>
                    <a:pt x="431038" y="3346170"/>
                  </a:lnTo>
                  <a:lnTo>
                    <a:pt x="440842" y="3345942"/>
                  </a:lnTo>
                  <a:lnTo>
                    <a:pt x="478282" y="3321354"/>
                  </a:lnTo>
                  <a:lnTo>
                    <a:pt x="502793" y="3288474"/>
                  </a:lnTo>
                  <a:lnTo>
                    <a:pt x="504571" y="3281832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18616" y="4165092"/>
              <a:ext cx="211836" cy="210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59807" y="775716"/>
              <a:ext cx="129539" cy="1280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3537203" y="397763"/>
            <a:ext cx="129540" cy="129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67700" y="2830067"/>
            <a:ext cx="129540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" y="2506979"/>
            <a:ext cx="129540" cy="12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89347" y="4486655"/>
            <a:ext cx="128015" cy="129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0644" y="1385316"/>
            <a:ext cx="210312" cy="211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28659" y="463295"/>
            <a:ext cx="129540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06411" y="4427220"/>
            <a:ext cx="128016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57315" y="507491"/>
            <a:ext cx="129539" cy="1280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904" y="596900"/>
            <a:ext cx="30600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>
                <a:solidFill>
                  <a:srgbClr val="DD6F2C"/>
                </a:solidFill>
              </a:rPr>
              <a:t>Commercialization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071372" y="1644395"/>
            <a:ext cx="1687195" cy="1085215"/>
          </a:xfrm>
          <a:custGeom>
            <a:avLst/>
            <a:gdLst/>
            <a:ahLst/>
            <a:cxnLst/>
            <a:rect l="l" t="t" r="r" b="b"/>
            <a:pathLst>
              <a:path w="1687195" h="1085214">
                <a:moveTo>
                  <a:pt x="843534" y="0"/>
                </a:moveTo>
                <a:lnTo>
                  <a:pt x="785784" y="1251"/>
                </a:lnTo>
                <a:lnTo>
                  <a:pt x="729078" y="4953"/>
                </a:lnTo>
                <a:lnTo>
                  <a:pt x="673542" y="11024"/>
                </a:lnTo>
                <a:lnTo>
                  <a:pt x="619301" y="19383"/>
                </a:lnTo>
                <a:lnTo>
                  <a:pt x="566481" y="29949"/>
                </a:lnTo>
                <a:lnTo>
                  <a:pt x="515207" y="42642"/>
                </a:lnTo>
                <a:lnTo>
                  <a:pt x="465605" y="57380"/>
                </a:lnTo>
                <a:lnTo>
                  <a:pt x="417801" y="74083"/>
                </a:lnTo>
                <a:lnTo>
                  <a:pt x="371921" y="92670"/>
                </a:lnTo>
                <a:lnTo>
                  <a:pt x="328090" y="113059"/>
                </a:lnTo>
                <a:lnTo>
                  <a:pt x="286434" y="135171"/>
                </a:lnTo>
                <a:lnTo>
                  <a:pt x="247078" y="158924"/>
                </a:lnTo>
                <a:lnTo>
                  <a:pt x="210149" y="184238"/>
                </a:lnTo>
                <a:lnTo>
                  <a:pt x="175771" y="211031"/>
                </a:lnTo>
                <a:lnTo>
                  <a:pt x="144071" y="239222"/>
                </a:lnTo>
                <a:lnTo>
                  <a:pt x="115174" y="268731"/>
                </a:lnTo>
                <a:lnTo>
                  <a:pt x="89207" y="299478"/>
                </a:lnTo>
                <a:lnTo>
                  <a:pt x="66293" y="331380"/>
                </a:lnTo>
                <a:lnTo>
                  <a:pt x="46561" y="364358"/>
                </a:lnTo>
                <a:lnTo>
                  <a:pt x="17139" y="433215"/>
                </a:lnTo>
                <a:lnTo>
                  <a:pt x="1946" y="505403"/>
                </a:lnTo>
                <a:lnTo>
                  <a:pt x="0" y="542543"/>
                </a:lnTo>
                <a:lnTo>
                  <a:pt x="1946" y="579684"/>
                </a:lnTo>
                <a:lnTo>
                  <a:pt x="17139" y="651872"/>
                </a:lnTo>
                <a:lnTo>
                  <a:pt x="46561" y="720729"/>
                </a:lnTo>
                <a:lnTo>
                  <a:pt x="66294" y="753707"/>
                </a:lnTo>
                <a:lnTo>
                  <a:pt x="89207" y="785609"/>
                </a:lnTo>
                <a:lnTo>
                  <a:pt x="115174" y="816356"/>
                </a:lnTo>
                <a:lnTo>
                  <a:pt x="144071" y="845865"/>
                </a:lnTo>
                <a:lnTo>
                  <a:pt x="175771" y="874056"/>
                </a:lnTo>
                <a:lnTo>
                  <a:pt x="210149" y="900849"/>
                </a:lnTo>
                <a:lnTo>
                  <a:pt x="247078" y="926163"/>
                </a:lnTo>
                <a:lnTo>
                  <a:pt x="286434" y="949916"/>
                </a:lnTo>
                <a:lnTo>
                  <a:pt x="328090" y="972028"/>
                </a:lnTo>
                <a:lnTo>
                  <a:pt x="371921" y="992417"/>
                </a:lnTo>
                <a:lnTo>
                  <a:pt x="417801" y="1011004"/>
                </a:lnTo>
                <a:lnTo>
                  <a:pt x="465605" y="1027707"/>
                </a:lnTo>
                <a:lnTo>
                  <a:pt x="515207" y="1042445"/>
                </a:lnTo>
                <a:lnTo>
                  <a:pt x="566481" y="1055138"/>
                </a:lnTo>
                <a:lnTo>
                  <a:pt x="619301" y="1065704"/>
                </a:lnTo>
                <a:lnTo>
                  <a:pt x="673542" y="1074063"/>
                </a:lnTo>
                <a:lnTo>
                  <a:pt x="729078" y="1080134"/>
                </a:lnTo>
                <a:lnTo>
                  <a:pt x="785784" y="1083836"/>
                </a:lnTo>
                <a:lnTo>
                  <a:pt x="843534" y="1085087"/>
                </a:lnTo>
                <a:lnTo>
                  <a:pt x="901283" y="1083836"/>
                </a:lnTo>
                <a:lnTo>
                  <a:pt x="957989" y="1080134"/>
                </a:lnTo>
                <a:lnTo>
                  <a:pt x="1013525" y="1074063"/>
                </a:lnTo>
                <a:lnTo>
                  <a:pt x="1067766" y="1065704"/>
                </a:lnTo>
                <a:lnTo>
                  <a:pt x="1120586" y="1055138"/>
                </a:lnTo>
                <a:lnTo>
                  <a:pt x="1171860" y="1042445"/>
                </a:lnTo>
                <a:lnTo>
                  <a:pt x="1221462" y="1027707"/>
                </a:lnTo>
                <a:lnTo>
                  <a:pt x="1269266" y="1011004"/>
                </a:lnTo>
                <a:lnTo>
                  <a:pt x="1315146" y="992417"/>
                </a:lnTo>
                <a:lnTo>
                  <a:pt x="1358977" y="972028"/>
                </a:lnTo>
                <a:lnTo>
                  <a:pt x="1400633" y="949916"/>
                </a:lnTo>
                <a:lnTo>
                  <a:pt x="1439989" y="926163"/>
                </a:lnTo>
                <a:lnTo>
                  <a:pt x="1476918" y="900849"/>
                </a:lnTo>
                <a:lnTo>
                  <a:pt x="1511296" y="874056"/>
                </a:lnTo>
                <a:lnTo>
                  <a:pt x="1542996" y="845865"/>
                </a:lnTo>
                <a:lnTo>
                  <a:pt x="1571893" y="816356"/>
                </a:lnTo>
                <a:lnTo>
                  <a:pt x="1597860" y="785609"/>
                </a:lnTo>
                <a:lnTo>
                  <a:pt x="1620773" y="753707"/>
                </a:lnTo>
                <a:lnTo>
                  <a:pt x="1640506" y="720729"/>
                </a:lnTo>
                <a:lnTo>
                  <a:pt x="1669928" y="651872"/>
                </a:lnTo>
                <a:lnTo>
                  <a:pt x="1685121" y="579684"/>
                </a:lnTo>
                <a:lnTo>
                  <a:pt x="1687067" y="542543"/>
                </a:lnTo>
                <a:lnTo>
                  <a:pt x="1685121" y="505403"/>
                </a:lnTo>
                <a:lnTo>
                  <a:pt x="1669928" y="433215"/>
                </a:lnTo>
                <a:lnTo>
                  <a:pt x="1640506" y="364358"/>
                </a:lnTo>
                <a:lnTo>
                  <a:pt x="1620774" y="331380"/>
                </a:lnTo>
                <a:lnTo>
                  <a:pt x="1597860" y="299478"/>
                </a:lnTo>
                <a:lnTo>
                  <a:pt x="1571893" y="268732"/>
                </a:lnTo>
                <a:lnTo>
                  <a:pt x="1542996" y="239222"/>
                </a:lnTo>
                <a:lnTo>
                  <a:pt x="1511296" y="211031"/>
                </a:lnTo>
                <a:lnTo>
                  <a:pt x="1476918" y="184238"/>
                </a:lnTo>
                <a:lnTo>
                  <a:pt x="1439989" y="158924"/>
                </a:lnTo>
                <a:lnTo>
                  <a:pt x="1400633" y="135171"/>
                </a:lnTo>
                <a:lnTo>
                  <a:pt x="1358977" y="113059"/>
                </a:lnTo>
                <a:lnTo>
                  <a:pt x="1315146" y="92670"/>
                </a:lnTo>
                <a:lnTo>
                  <a:pt x="1269266" y="74083"/>
                </a:lnTo>
                <a:lnTo>
                  <a:pt x="1221462" y="57380"/>
                </a:lnTo>
                <a:lnTo>
                  <a:pt x="1171860" y="42642"/>
                </a:lnTo>
                <a:lnTo>
                  <a:pt x="1120586" y="29949"/>
                </a:lnTo>
                <a:lnTo>
                  <a:pt x="1067766" y="19383"/>
                </a:lnTo>
                <a:lnTo>
                  <a:pt x="1013525" y="11024"/>
                </a:lnTo>
                <a:lnTo>
                  <a:pt x="957989" y="4953"/>
                </a:lnTo>
                <a:lnTo>
                  <a:pt x="901283" y="1251"/>
                </a:lnTo>
                <a:lnTo>
                  <a:pt x="843534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4399" y="1851786"/>
            <a:ext cx="100203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5"/>
              </a:spcBef>
            </a:pP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Spread the</a:t>
            </a:r>
            <a:r>
              <a:rPr dirty="0" sz="1050" spc="-13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050" spc="15" b="0">
                <a:solidFill>
                  <a:srgbClr val="6D772C"/>
                </a:solidFill>
                <a:latin typeface="Lato Light"/>
                <a:cs typeface="Lato Light"/>
              </a:rPr>
              <a:t>word  </a:t>
            </a: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around </a:t>
            </a:r>
            <a:r>
              <a:rPr dirty="0" sz="1050" spc="5" b="0">
                <a:solidFill>
                  <a:srgbClr val="6D772C"/>
                </a:solidFill>
                <a:latin typeface="Lato Light"/>
                <a:cs typeface="Lato Light"/>
              </a:rPr>
              <a:t>people  </a:t>
            </a:r>
            <a:r>
              <a:rPr dirty="0" sz="1050" spc="15" b="0">
                <a:solidFill>
                  <a:srgbClr val="6D772C"/>
                </a:solidFill>
                <a:latin typeface="Lato Light"/>
                <a:cs typeface="Lato Light"/>
              </a:rPr>
              <a:t>with </a:t>
            </a: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disabled  communities</a:t>
            </a:r>
            <a:endParaRPr sz="1050">
              <a:latin typeface="Lato Light"/>
              <a:cs typeface="Lato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72813" y="4457130"/>
            <a:ext cx="239061" cy="245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8462" y="1384859"/>
            <a:ext cx="248285" cy="343535"/>
          </a:xfrm>
          <a:custGeom>
            <a:avLst/>
            <a:gdLst/>
            <a:ahLst/>
            <a:cxnLst/>
            <a:rect l="l" t="t" r="r" b="b"/>
            <a:pathLst>
              <a:path w="248284" h="343535">
                <a:moveTo>
                  <a:pt x="152413" y="0"/>
                </a:moveTo>
                <a:lnTo>
                  <a:pt x="149072" y="837"/>
                </a:lnTo>
                <a:lnTo>
                  <a:pt x="0" y="260044"/>
                </a:lnTo>
                <a:lnTo>
                  <a:pt x="11170" y="278735"/>
                </a:lnTo>
                <a:lnTo>
                  <a:pt x="44069" y="311640"/>
                </a:lnTo>
                <a:lnTo>
                  <a:pt x="88973" y="336786"/>
                </a:lnTo>
                <a:lnTo>
                  <a:pt x="133498" y="343314"/>
                </a:lnTo>
                <a:lnTo>
                  <a:pt x="154851" y="338911"/>
                </a:lnTo>
                <a:lnTo>
                  <a:pt x="194048" y="315083"/>
                </a:lnTo>
                <a:lnTo>
                  <a:pt x="227482" y="271728"/>
                </a:lnTo>
                <a:lnTo>
                  <a:pt x="228818" y="268553"/>
                </a:lnTo>
                <a:lnTo>
                  <a:pt x="112903" y="268553"/>
                </a:lnTo>
                <a:lnTo>
                  <a:pt x="107822" y="267791"/>
                </a:lnTo>
                <a:lnTo>
                  <a:pt x="103619" y="265314"/>
                </a:lnTo>
                <a:lnTo>
                  <a:pt x="99631" y="263092"/>
                </a:lnTo>
                <a:lnTo>
                  <a:pt x="96189" y="260044"/>
                </a:lnTo>
                <a:lnTo>
                  <a:pt x="93408" y="256361"/>
                </a:lnTo>
                <a:lnTo>
                  <a:pt x="136944" y="180669"/>
                </a:lnTo>
                <a:lnTo>
                  <a:pt x="142849" y="180161"/>
                </a:lnTo>
                <a:lnTo>
                  <a:pt x="244069" y="180161"/>
                </a:lnTo>
                <a:lnTo>
                  <a:pt x="232166" y="155249"/>
                </a:lnTo>
                <a:lnTo>
                  <a:pt x="199186" y="128345"/>
                </a:lnTo>
                <a:lnTo>
                  <a:pt x="173189" y="117550"/>
                </a:lnTo>
                <a:lnTo>
                  <a:pt x="217411" y="40715"/>
                </a:lnTo>
                <a:lnTo>
                  <a:pt x="186093" y="15823"/>
                </a:lnTo>
                <a:lnTo>
                  <a:pt x="159696" y="2234"/>
                </a:lnTo>
                <a:lnTo>
                  <a:pt x="152413" y="0"/>
                </a:lnTo>
                <a:close/>
              </a:path>
              <a:path w="248284" h="343535">
                <a:moveTo>
                  <a:pt x="244069" y="180161"/>
                </a:moveTo>
                <a:lnTo>
                  <a:pt x="142849" y="180161"/>
                </a:lnTo>
                <a:lnTo>
                  <a:pt x="148043" y="181177"/>
                </a:lnTo>
                <a:lnTo>
                  <a:pt x="152527" y="183844"/>
                </a:lnTo>
                <a:lnTo>
                  <a:pt x="160770" y="191966"/>
                </a:lnTo>
                <a:lnTo>
                  <a:pt x="163306" y="203577"/>
                </a:lnTo>
                <a:lnTo>
                  <a:pt x="160131" y="218688"/>
                </a:lnTo>
                <a:lnTo>
                  <a:pt x="134853" y="259409"/>
                </a:lnTo>
                <a:lnTo>
                  <a:pt x="112903" y="268553"/>
                </a:lnTo>
                <a:lnTo>
                  <a:pt x="228818" y="268553"/>
                </a:lnTo>
                <a:lnTo>
                  <a:pt x="246315" y="226964"/>
                </a:lnTo>
                <a:lnTo>
                  <a:pt x="247877" y="188130"/>
                </a:lnTo>
                <a:lnTo>
                  <a:pt x="244069" y="18016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85960" y="1606407"/>
            <a:ext cx="219305" cy="237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5748" y="1484375"/>
            <a:ext cx="172212" cy="172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41947" y="4459223"/>
            <a:ext cx="118872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18332" y="1825751"/>
            <a:ext cx="2307336" cy="2177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1083563" y="3038855"/>
            <a:ext cx="1948180" cy="1411605"/>
            <a:chOff x="1083563" y="3038855"/>
            <a:chExt cx="1948180" cy="1411605"/>
          </a:xfrm>
        </p:grpSpPr>
        <p:sp>
          <p:nvSpPr>
            <p:cNvPr id="13" name="object 13"/>
            <p:cNvSpPr/>
            <p:nvPr/>
          </p:nvSpPr>
          <p:spPr>
            <a:xfrm>
              <a:off x="2555747" y="4277867"/>
              <a:ext cx="172212" cy="1722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83563" y="3038855"/>
              <a:ext cx="1948180" cy="1224280"/>
            </a:xfrm>
            <a:custGeom>
              <a:avLst/>
              <a:gdLst/>
              <a:ahLst/>
              <a:cxnLst/>
              <a:rect l="l" t="t" r="r" b="b"/>
              <a:pathLst>
                <a:path w="1948180" h="1224279">
                  <a:moveTo>
                    <a:pt x="973836" y="0"/>
                  </a:moveTo>
                  <a:lnTo>
                    <a:pt x="914511" y="1116"/>
                  </a:lnTo>
                  <a:lnTo>
                    <a:pt x="856127" y="4423"/>
                  </a:lnTo>
                  <a:lnTo>
                    <a:pt x="798785" y="9857"/>
                  </a:lnTo>
                  <a:lnTo>
                    <a:pt x="742586" y="17354"/>
                  </a:lnTo>
                  <a:lnTo>
                    <a:pt x="687634" y="26849"/>
                  </a:lnTo>
                  <a:lnTo>
                    <a:pt x="634028" y="38279"/>
                  </a:lnTo>
                  <a:lnTo>
                    <a:pt x="581873" y="51580"/>
                  </a:lnTo>
                  <a:lnTo>
                    <a:pt x="531268" y="66687"/>
                  </a:lnTo>
                  <a:lnTo>
                    <a:pt x="482317" y="83537"/>
                  </a:lnTo>
                  <a:lnTo>
                    <a:pt x="435121" y="102066"/>
                  </a:lnTo>
                  <a:lnTo>
                    <a:pt x="389782" y="122209"/>
                  </a:lnTo>
                  <a:lnTo>
                    <a:pt x="346401" y="143904"/>
                  </a:lnTo>
                  <a:lnTo>
                    <a:pt x="305081" y="167084"/>
                  </a:lnTo>
                  <a:lnTo>
                    <a:pt x="265923" y="191688"/>
                  </a:lnTo>
                  <a:lnTo>
                    <a:pt x="229030" y="217650"/>
                  </a:lnTo>
                  <a:lnTo>
                    <a:pt x="194503" y="244907"/>
                  </a:lnTo>
                  <a:lnTo>
                    <a:pt x="162444" y="273395"/>
                  </a:lnTo>
                  <a:lnTo>
                    <a:pt x="132954" y="303050"/>
                  </a:lnTo>
                  <a:lnTo>
                    <a:pt x="106137" y="333807"/>
                  </a:lnTo>
                  <a:lnTo>
                    <a:pt x="82093" y="365603"/>
                  </a:lnTo>
                  <a:lnTo>
                    <a:pt x="60924" y="398374"/>
                  </a:lnTo>
                  <a:lnTo>
                    <a:pt x="42733" y="432056"/>
                  </a:lnTo>
                  <a:lnTo>
                    <a:pt x="15689" y="501895"/>
                  </a:lnTo>
                  <a:lnTo>
                    <a:pt x="1777" y="574610"/>
                  </a:lnTo>
                  <a:lnTo>
                    <a:pt x="0" y="611885"/>
                  </a:lnTo>
                  <a:lnTo>
                    <a:pt x="1777" y="649160"/>
                  </a:lnTo>
                  <a:lnTo>
                    <a:pt x="15689" y="721873"/>
                  </a:lnTo>
                  <a:lnTo>
                    <a:pt x="42733" y="791711"/>
                  </a:lnTo>
                  <a:lnTo>
                    <a:pt x="60924" y="825392"/>
                  </a:lnTo>
                  <a:lnTo>
                    <a:pt x="82093" y="858162"/>
                  </a:lnTo>
                  <a:lnTo>
                    <a:pt x="106137" y="889958"/>
                  </a:lnTo>
                  <a:lnTo>
                    <a:pt x="132954" y="920716"/>
                  </a:lnTo>
                  <a:lnTo>
                    <a:pt x="162444" y="950370"/>
                  </a:lnTo>
                  <a:lnTo>
                    <a:pt x="194503" y="978858"/>
                  </a:lnTo>
                  <a:lnTo>
                    <a:pt x="229030" y="1006115"/>
                  </a:lnTo>
                  <a:lnTo>
                    <a:pt x="265923" y="1032078"/>
                  </a:lnTo>
                  <a:lnTo>
                    <a:pt x="305081" y="1056682"/>
                  </a:lnTo>
                  <a:lnTo>
                    <a:pt x="346401" y="1079863"/>
                  </a:lnTo>
                  <a:lnTo>
                    <a:pt x="389782" y="1101558"/>
                  </a:lnTo>
                  <a:lnTo>
                    <a:pt x="435121" y="1121702"/>
                  </a:lnTo>
                  <a:lnTo>
                    <a:pt x="482317" y="1140231"/>
                  </a:lnTo>
                  <a:lnTo>
                    <a:pt x="531268" y="1157081"/>
                  </a:lnTo>
                  <a:lnTo>
                    <a:pt x="581873" y="1172189"/>
                  </a:lnTo>
                  <a:lnTo>
                    <a:pt x="634028" y="1185490"/>
                  </a:lnTo>
                  <a:lnTo>
                    <a:pt x="687634" y="1196921"/>
                  </a:lnTo>
                  <a:lnTo>
                    <a:pt x="742586" y="1206416"/>
                  </a:lnTo>
                  <a:lnTo>
                    <a:pt x="798785" y="1213913"/>
                  </a:lnTo>
                  <a:lnTo>
                    <a:pt x="856127" y="1219347"/>
                  </a:lnTo>
                  <a:lnTo>
                    <a:pt x="914511" y="1222655"/>
                  </a:lnTo>
                  <a:lnTo>
                    <a:pt x="973836" y="1223772"/>
                  </a:lnTo>
                  <a:lnTo>
                    <a:pt x="1033160" y="1222655"/>
                  </a:lnTo>
                  <a:lnTo>
                    <a:pt x="1091544" y="1219347"/>
                  </a:lnTo>
                  <a:lnTo>
                    <a:pt x="1148886" y="1213913"/>
                  </a:lnTo>
                  <a:lnTo>
                    <a:pt x="1205085" y="1206416"/>
                  </a:lnTo>
                  <a:lnTo>
                    <a:pt x="1260037" y="1196921"/>
                  </a:lnTo>
                  <a:lnTo>
                    <a:pt x="1313643" y="1185490"/>
                  </a:lnTo>
                  <a:lnTo>
                    <a:pt x="1365798" y="1172189"/>
                  </a:lnTo>
                  <a:lnTo>
                    <a:pt x="1416403" y="1157081"/>
                  </a:lnTo>
                  <a:lnTo>
                    <a:pt x="1465354" y="1140231"/>
                  </a:lnTo>
                  <a:lnTo>
                    <a:pt x="1512550" y="1121702"/>
                  </a:lnTo>
                  <a:lnTo>
                    <a:pt x="1557889" y="1101558"/>
                  </a:lnTo>
                  <a:lnTo>
                    <a:pt x="1601270" y="1079863"/>
                  </a:lnTo>
                  <a:lnTo>
                    <a:pt x="1642590" y="1056682"/>
                  </a:lnTo>
                  <a:lnTo>
                    <a:pt x="1681748" y="1032078"/>
                  </a:lnTo>
                  <a:lnTo>
                    <a:pt x="1718641" y="1006115"/>
                  </a:lnTo>
                  <a:lnTo>
                    <a:pt x="1753168" y="978858"/>
                  </a:lnTo>
                  <a:lnTo>
                    <a:pt x="1785227" y="950370"/>
                  </a:lnTo>
                  <a:lnTo>
                    <a:pt x="1814717" y="920716"/>
                  </a:lnTo>
                  <a:lnTo>
                    <a:pt x="1841534" y="889958"/>
                  </a:lnTo>
                  <a:lnTo>
                    <a:pt x="1865578" y="858162"/>
                  </a:lnTo>
                  <a:lnTo>
                    <a:pt x="1886747" y="825392"/>
                  </a:lnTo>
                  <a:lnTo>
                    <a:pt x="1904938" y="791711"/>
                  </a:lnTo>
                  <a:lnTo>
                    <a:pt x="1931982" y="721873"/>
                  </a:lnTo>
                  <a:lnTo>
                    <a:pt x="1945894" y="649160"/>
                  </a:lnTo>
                  <a:lnTo>
                    <a:pt x="1947672" y="611885"/>
                  </a:lnTo>
                  <a:lnTo>
                    <a:pt x="1945894" y="574610"/>
                  </a:lnTo>
                  <a:lnTo>
                    <a:pt x="1931982" y="501895"/>
                  </a:lnTo>
                  <a:lnTo>
                    <a:pt x="1904938" y="432056"/>
                  </a:lnTo>
                  <a:lnTo>
                    <a:pt x="1886747" y="398374"/>
                  </a:lnTo>
                  <a:lnTo>
                    <a:pt x="1865578" y="365603"/>
                  </a:lnTo>
                  <a:lnTo>
                    <a:pt x="1841534" y="333807"/>
                  </a:lnTo>
                  <a:lnTo>
                    <a:pt x="1814717" y="303050"/>
                  </a:lnTo>
                  <a:lnTo>
                    <a:pt x="1785227" y="273395"/>
                  </a:lnTo>
                  <a:lnTo>
                    <a:pt x="1753168" y="244907"/>
                  </a:lnTo>
                  <a:lnTo>
                    <a:pt x="1718641" y="217650"/>
                  </a:lnTo>
                  <a:lnTo>
                    <a:pt x="1681748" y="191688"/>
                  </a:lnTo>
                  <a:lnTo>
                    <a:pt x="1642590" y="167084"/>
                  </a:lnTo>
                  <a:lnTo>
                    <a:pt x="1601270" y="143904"/>
                  </a:lnTo>
                  <a:lnTo>
                    <a:pt x="1557889" y="122209"/>
                  </a:lnTo>
                  <a:lnTo>
                    <a:pt x="1512550" y="102066"/>
                  </a:lnTo>
                  <a:lnTo>
                    <a:pt x="1465354" y="83537"/>
                  </a:lnTo>
                  <a:lnTo>
                    <a:pt x="1416403" y="66687"/>
                  </a:lnTo>
                  <a:lnTo>
                    <a:pt x="1365798" y="51580"/>
                  </a:lnTo>
                  <a:lnTo>
                    <a:pt x="1313643" y="38279"/>
                  </a:lnTo>
                  <a:lnTo>
                    <a:pt x="1260037" y="26849"/>
                  </a:lnTo>
                  <a:lnTo>
                    <a:pt x="1205085" y="17354"/>
                  </a:lnTo>
                  <a:lnTo>
                    <a:pt x="1148886" y="9857"/>
                  </a:lnTo>
                  <a:lnTo>
                    <a:pt x="1091544" y="4423"/>
                  </a:lnTo>
                  <a:lnTo>
                    <a:pt x="1033160" y="1116"/>
                  </a:lnTo>
                  <a:lnTo>
                    <a:pt x="973836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6137147" y="1584960"/>
            <a:ext cx="1805939" cy="1125220"/>
            <a:chOff x="6137147" y="1584960"/>
            <a:chExt cx="1805939" cy="1125220"/>
          </a:xfrm>
        </p:grpSpPr>
        <p:sp>
          <p:nvSpPr>
            <p:cNvPr id="16" name="object 16"/>
            <p:cNvSpPr/>
            <p:nvPr/>
          </p:nvSpPr>
          <p:spPr>
            <a:xfrm>
              <a:off x="6137147" y="1584960"/>
              <a:ext cx="118872" cy="1188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56019" y="1623060"/>
              <a:ext cx="1687195" cy="1087120"/>
            </a:xfrm>
            <a:custGeom>
              <a:avLst/>
              <a:gdLst/>
              <a:ahLst/>
              <a:cxnLst/>
              <a:rect l="l" t="t" r="r" b="b"/>
              <a:pathLst>
                <a:path w="1687195" h="1087120">
                  <a:moveTo>
                    <a:pt x="843533" y="0"/>
                  </a:moveTo>
                  <a:lnTo>
                    <a:pt x="785784" y="1253"/>
                  </a:lnTo>
                  <a:lnTo>
                    <a:pt x="729078" y="4958"/>
                  </a:lnTo>
                  <a:lnTo>
                    <a:pt x="673542" y="11036"/>
                  </a:lnTo>
                  <a:lnTo>
                    <a:pt x="619301" y="19404"/>
                  </a:lnTo>
                  <a:lnTo>
                    <a:pt x="566481" y="29982"/>
                  </a:lnTo>
                  <a:lnTo>
                    <a:pt x="515207" y="42689"/>
                  </a:lnTo>
                  <a:lnTo>
                    <a:pt x="465605" y="57445"/>
                  </a:lnTo>
                  <a:lnTo>
                    <a:pt x="417801" y="74167"/>
                  </a:lnTo>
                  <a:lnTo>
                    <a:pt x="371921" y="92777"/>
                  </a:lnTo>
                  <a:lnTo>
                    <a:pt x="328090" y="113192"/>
                  </a:lnTo>
                  <a:lnTo>
                    <a:pt x="286434" y="135331"/>
                  </a:lnTo>
                  <a:lnTo>
                    <a:pt x="247078" y="159115"/>
                  </a:lnTo>
                  <a:lnTo>
                    <a:pt x="210149" y="184461"/>
                  </a:lnTo>
                  <a:lnTo>
                    <a:pt x="175771" y="211290"/>
                  </a:lnTo>
                  <a:lnTo>
                    <a:pt x="144071" y="239520"/>
                  </a:lnTo>
                  <a:lnTo>
                    <a:pt x="115174" y="269070"/>
                  </a:lnTo>
                  <a:lnTo>
                    <a:pt x="89207" y="299860"/>
                  </a:lnTo>
                  <a:lnTo>
                    <a:pt x="66293" y="331809"/>
                  </a:lnTo>
                  <a:lnTo>
                    <a:pt x="46561" y="364835"/>
                  </a:lnTo>
                  <a:lnTo>
                    <a:pt x="17139" y="433799"/>
                  </a:lnTo>
                  <a:lnTo>
                    <a:pt x="1946" y="506103"/>
                  </a:lnTo>
                  <a:lnTo>
                    <a:pt x="0" y="543306"/>
                  </a:lnTo>
                  <a:lnTo>
                    <a:pt x="1946" y="580508"/>
                  </a:lnTo>
                  <a:lnTo>
                    <a:pt x="17139" y="652812"/>
                  </a:lnTo>
                  <a:lnTo>
                    <a:pt x="46561" y="721776"/>
                  </a:lnTo>
                  <a:lnTo>
                    <a:pt x="66294" y="754802"/>
                  </a:lnTo>
                  <a:lnTo>
                    <a:pt x="89207" y="786751"/>
                  </a:lnTo>
                  <a:lnTo>
                    <a:pt x="115174" y="817541"/>
                  </a:lnTo>
                  <a:lnTo>
                    <a:pt x="144071" y="847091"/>
                  </a:lnTo>
                  <a:lnTo>
                    <a:pt x="175771" y="875321"/>
                  </a:lnTo>
                  <a:lnTo>
                    <a:pt x="210149" y="902150"/>
                  </a:lnTo>
                  <a:lnTo>
                    <a:pt x="247078" y="927496"/>
                  </a:lnTo>
                  <a:lnTo>
                    <a:pt x="286434" y="951280"/>
                  </a:lnTo>
                  <a:lnTo>
                    <a:pt x="328090" y="973419"/>
                  </a:lnTo>
                  <a:lnTo>
                    <a:pt x="371921" y="993834"/>
                  </a:lnTo>
                  <a:lnTo>
                    <a:pt x="417801" y="1012444"/>
                  </a:lnTo>
                  <a:lnTo>
                    <a:pt x="465605" y="1029166"/>
                  </a:lnTo>
                  <a:lnTo>
                    <a:pt x="515207" y="1043922"/>
                  </a:lnTo>
                  <a:lnTo>
                    <a:pt x="566481" y="1056629"/>
                  </a:lnTo>
                  <a:lnTo>
                    <a:pt x="619301" y="1067207"/>
                  </a:lnTo>
                  <a:lnTo>
                    <a:pt x="673542" y="1075575"/>
                  </a:lnTo>
                  <a:lnTo>
                    <a:pt x="729078" y="1081653"/>
                  </a:lnTo>
                  <a:lnTo>
                    <a:pt x="785784" y="1085358"/>
                  </a:lnTo>
                  <a:lnTo>
                    <a:pt x="843533" y="1086612"/>
                  </a:lnTo>
                  <a:lnTo>
                    <a:pt x="901283" y="1085358"/>
                  </a:lnTo>
                  <a:lnTo>
                    <a:pt x="957989" y="1081653"/>
                  </a:lnTo>
                  <a:lnTo>
                    <a:pt x="1013525" y="1075575"/>
                  </a:lnTo>
                  <a:lnTo>
                    <a:pt x="1067766" y="1067207"/>
                  </a:lnTo>
                  <a:lnTo>
                    <a:pt x="1120586" y="1056629"/>
                  </a:lnTo>
                  <a:lnTo>
                    <a:pt x="1171860" y="1043922"/>
                  </a:lnTo>
                  <a:lnTo>
                    <a:pt x="1221462" y="1029166"/>
                  </a:lnTo>
                  <a:lnTo>
                    <a:pt x="1269266" y="1012443"/>
                  </a:lnTo>
                  <a:lnTo>
                    <a:pt x="1315146" y="993834"/>
                  </a:lnTo>
                  <a:lnTo>
                    <a:pt x="1358977" y="973419"/>
                  </a:lnTo>
                  <a:lnTo>
                    <a:pt x="1400633" y="951280"/>
                  </a:lnTo>
                  <a:lnTo>
                    <a:pt x="1439989" y="927496"/>
                  </a:lnTo>
                  <a:lnTo>
                    <a:pt x="1476918" y="902150"/>
                  </a:lnTo>
                  <a:lnTo>
                    <a:pt x="1511296" y="875321"/>
                  </a:lnTo>
                  <a:lnTo>
                    <a:pt x="1542996" y="847091"/>
                  </a:lnTo>
                  <a:lnTo>
                    <a:pt x="1571893" y="817541"/>
                  </a:lnTo>
                  <a:lnTo>
                    <a:pt x="1597860" y="786751"/>
                  </a:lnTo>
                  <a:lnTo>
                    <a:pt x="1620774" y="754802"/>
                  </a:lnTo>
                  <a:lnTo>
                    <a:pt x="1640506" y="721776"/>
                  </a:lnTo>
                  <a:lnTo>
                    <a:pt x="1669928" y="652812"/>
                  </a:lnTo>
                  <a:lnTo>
                    <a:pt x="1685121" y="580508"/>
                  </a:lnTo>
                  <a:lnTo>
                    <a:pt x="1687068" y="543306"/>
                  </a:lnTo>
                  <a:lnTo>
                    <a:pt x="1685121" y="506103"/>
                  </a:lnTo>
                  <a:lnTo>
                    <a:pt x="1669928" y="433799"/>
                  </a:lnTo>
                  <a:lnTo>
                    <a:pt x="1640506" y="364835"/>
                  </a:lnTo>
                  <a:lnTo>
                    <a:pt x="1620774" y="331809"/>
                  </a:lnTo>
                  <a:lnTo>
                    <a:pt x="1597860" y="299860"/>
                  </a:lnTo>
                  <a:lnTo>
                    <a:pt x="1571893" y="269070"/>
                  </a:lnTo>
                  <a:lnTo>
                    <a:pt x="1542996" y="239520"/>
                  </a:lnTo>
                  <a:lnTo>
                    <a:pt x="1511296" y="211290"/>
                  </a:lnTo>
                  <a:lnTo>
                    <a:pt x="1476918" y="184461"/>
                  </a:lnTo>
                  <a:lnTo>
                    <a:pt x="1439989" y="159115"/>
                  </a:lnTo>
                  <a:lnTo>
                    <a:pt x="1400633" y="135331"/>
                  </a:lnTo>
                  <a:lnTo>
                    <a:pt x="1358977" y="113192"/>
                  </a:lnTo>
                  <a:lnTo>
                    <a:pt x="1315146" y="92777"/>
                  </a:lnTo>
                  <a:lnTo>
                    <a:pt x="1269266" y="74168"/>
                  </a:lnTo>
                  <a:lnTo>
                    <a:pt x="1221462" y="57445"/>
                  </a:lnTo>
                  <a:lnTo>
                    <a:pt x="1171860" y="42689"/>
                  </a:lnTo>
                  <a:lnTo>
                    <a:pt x="1120586" y="29982"/>
                  </a:lnTo>
                  <a:lnTo>
                    <a:pt x="1067766" y="19404"/>
                  </a:lnTo>
                  <a:lnTo>
                    <a:pt x="1013525" y="11036"/>
                  </a:lnTo>
                  <a:lnTo>
                    <a:pt x="957989" y="4958"/>
                  </a:lnTo>
                  <a:lnTo>
                    <a:pt x="901283" y="1253"/>
                  </a:lnTo>
                  <a:lnTo>
                    <a:pt x="843533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52752" y="3155950"/>
            <a:ext cx="1208405" cy="986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5"/>
              </a:spcBef>
            </a:pPr>
            <a:r>
              <a:rPr dirty="0" sz="1050" spc="15" b="0">
                <a:solidFill>
                  <a:srgbClr val="6D772C"/>
                </a:solidFill>
                <a:latin typeface="Lato Light"/>
                <a:cs typeface="Lato Light"/>
              </a:rPr>
              <a:t>Promote </a:t>
            </a: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the</a:t>
            </a:r>
            <a:r>
              <a:rPr dirty="0" sz="1050" spc="-15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system  on </a:t>
            </a:r>
            <a:r>
              <a:rPr dirty="0" sz="1050" spc="15" b="0">
                <a:solidFill>
                  <a:srgbClr val="6D772C"/>
                </a:solidFill>
                <a:latin typeface="Lato Light"/>
                <a:cs typeface="Lato Light"/>
              </a:rPr>
              <a:t>platforms</a:t>
            </a:r>
            <a:r>
              <a:rPr dirty="0" sz="1050" spc="-145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where  vision impaired  visits the  most(Audiobooks,  </a:t>
            </a:r>
            <a:r>
              <a:rPr dirty="0" sz="1050" spc="15" b="0">
                <a:solidFill>
                  <a:srgbClr val="6D772C"/>
                </a:solidFill>
                <a:latin typeface="Lato Light"/>
                <a:cs typeface="Lato Light"/>
              </a:rPr>
              <a:t>Radio)</a:t>
            </a:r>
            <a:endParaRPr sz="1050">
              <a:latin typeface="Lato Light"/>
              <a:cs typeface="Lato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01714" y="1831339"/>
            <a:ext cx="99949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Sponsor</a:t>
            </a:r>
            <a:r>
              <a:rPr dirty="0" sz="1050" spc="-85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content  creators </a:t>
            </a:r>
            <a:r>
              <a:rPr dirty="0" sz="1050" spc="15" b="0">
                <a:solidFill>
                  <a:srgbClr val="6D772C"/>
                </a:solidFill>
                <a:latin typeface="Lato Light"/>
                <a:cs typeface="Lato Light"/>
              </a:rPr>
              <a:t>with  similar  </a:t>
            </a: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disabilities</a:t>
            </a:r>
            <a:endParaRPr sz="1050">
              <a:latin typeface="Lato Light"/>
              <a:cs typeface="Lato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07252" y="3038855"/>
            <a:ext cx="1762125" cy="1239520"/>
          </a:xfrm>
          <a:custGeom>
            <a:avLst/>
            <a:gdLst/>
            <a:ahLst/>
            <a:cxnLst/>
            <a:rect l="l" t="t" r="r" b="b"/>
            <a:pathLst>
              <a:path w="1762125" h="1239520">
                <a:moveTo>
                  <a:pt x="880872" y="0"/>
                </a:moveTo>
                <a:lnTo>
                  <a:pt x="825159" y="1218"/>
                </a:lnTo>
                <a:lnTo>
                  <a:pt x="770368" y="4826"/>
                </a:lnTo>
                <a:lnTo>
                  <a:pt x="716602" y="10751"/>
                </a:lnTo>
                <a:lnTo>
                  <a:pt x="663963" y="18920"/>
                </a:lnTo>
                <a:lnTo>
                  <a:pt x="612555" y="29261"/>
                </a:lnTo>
                <a:lnTo>
                  <a:pt x="562482" y="41700"/>
                </a:lnTo>
                <a:lnTo>
                  <a:pt x="513845" y="56166"/>
                </a:lnTo>
                <a:lnTo>
                  <a:pt x="466749" y="72585"/>
                </a:lnTo>
                <a:lnTo>
                  <a:pt x="421297" y="90886"/>
                </a:lnTo>
                <a:lnTo>
                  <a:pt x="377591" y="110996"/>
                </a:lnTo>
                <a:lnTo>
                  <a:pt x="335735" y="132842"/>
                </a:lnTo>
                <a:lnTo>
                  <a:pt x="295831" y="156351"/>
                </a:lnTo>
                <a:lnTo>
                  <a:pt x="257984" y="181451"/>
                </a:lnTo>
                <a:lnTo>
                  <a:pt x="222296" y="208069"/>
                </a:lnTo>
                <a:lnTo>
                  <a:pt x="188870" y="236133"/>
                </a:lnTo>
                <a:lnTo>
                  <a:pt x="157810" y="265571"/>
                </a:lnTo>
                <a:lnTo>
                  <a:pt x="129219" y="296309"/>
                </a:lnTo>
                <a:lnTo>
                  <a:pt x="103199" y="328275"/>
                </a:lnTo>
                <a:lnTo>
                  <a:pt x="79854" y="361397"/>
                </a:lnTo>
                <a:lnTo>
                  <a:pt x="59287" y="395601"/>
                </a:lnTo>
                <a:lnTo>
                  <a:pt x="41601" y="430816"/>
                </a:lnTo>
                <a:lnTo>
                  <a:pt x="26899" y="466969"/>
                </a:lnTo>
                <a:lnTo>
                  <a:pt x="15285" y="503987"/>
                </a:lnTo>
                <a:lnTo>
                  <a:pt x="6862" y="541797"/>
                </a:lnTo>
                <a:lnTo>
                  <a:pt x="1732" y="580328"/>
                </a:lnTo>
                <a:lnTo>
                  <a:pt x="0" y="619506"/>
                </a:lnTo>
                <a:lnTo>
                  <a:pt x="1732" y="658683"/>
                </a:lnTo>
                <a:lnTo>
                  <a:pt x="6862" y="697214"/>
                </a:lnTo>
                <a:lnTo>
                  <a:pt x="15285" y="735024"/>
                </a:lnTo>
                <a:lnTo>
                  <a:pt x="26899" y="772042"/>
                </a:lnTo>
                <a:lnTo>
                  <a:pt x="41601" y="808195"/>
                </a:lnTo>
                <a:lnTo>
                  <a:pt x="59287" y="843410"/>
                </a:lnTo>
                <a:lnTo>
                  <a:pt x="79854" y="877614"/>
                </a:lnTo>
                <a:lnTo>
                  <a:pt x="103199" y="910736"/>
                </a:lnTo>
                <a:lnTo>
                  <a:pt x="129219" y="942702"/>
                </a:lnTo>
                <a:lnTo>
                  <a:pt x="157810" y="973440"/>
                </a:lnTo>
                <a:lnTo>
                  <a:pt x="188870" y="1002878"/>
                </a:lnTo>
                <a:lnTo>
                  <a:pt x="222296" y="1030942"/>
                </a:lnTo>
                <a:lnTo>
                  <a:pt x="257984" y="1057560"/>
                </a:lnTo>
                <a:lnTo>
                  <a:pt x="295831" y="1082660"/>
                </a:lnTo>
                <a:lnTo>
                  <a:pt x="335735" y="1106169"/>
                </a:lnTo>
                <a:lnTo>
                  <a:pt x="377591" y="1128015"/>
                </a:lnTo>
                <a:lnTo>
                  <a:pt x="421297" y="1148125"/>
                </a:lnTo>
                <a:lnTo>
                  <a:pt x="466749" y="1166426"/>
                </a:lnTo>
                <a:lnTo>
                  <a:pt x="513845" y="1182845"/>
                </a:lnTo>
                <a:lnTo>
                  <a:pt x="562482" y="1197311"/>
                </a:lnTo>
                <a:lnTo>
                  <a:pt x="612555" y="1209750"/>
                </a:lnTo>
                <a:lnTo>
                  <a:pt x="663963" y="1220091"/>
                </a:lnTo>
                <a:lnTo>
                  <a:pt x="716602" y="1228260"/>
                </a:lnTo>
                <a:lnTo>
                  <a:pt x="770368" y="1234185"/>
                </a:lnTo>
                <a:lnTo>
                  <a:pt x="825159" y="1237793"/>
                </a:lnTo>
                <a:lnTo>
                  <a:pt x="880872" y="1239012"/>
                </a:lnTo>
                <a:lnTo>
                  <a:pt x="936584" y="1237793"/>
                </a:lnTo>
                <a:lnTo>
                  <a:pt x="991375" y="1234185"/>
                </a:lnTo>
                <a:lnTo>
                  <a:pt x="1045141" y="1228260"/>
                </a:lnTo>
                <a:lnTo>
                  <a:pt x="1097780" y="1220091"/>
                </a:lnTo>
                <a:lnTo>
                  <a:pt x="1149188" y="1209750"/>
                </a:lnTo>
                <a:lnTo>
                  <a:pt x="1199261" y="1197311"/>
                </a:lnTo>
                <a:lnTo>
                  <a:pt x="1247898" y="1182845"/>
                </a:lnTo>
                <a:lnTo>
                  <a:pt x="1294994" y="1166426"/>
                </a:lnTo>
                <a:lnTo>
                  <a:pt x="1340446" y="1148125"/>
                </a:lnTo>
                <a:lnTo>
                  <a:pt x="1384152" y="1128015"/>
                </a:lnTo>
                <a:lnTo>
                  <a:pt x="1426008" y="1106169"/>
                </a:lnTo>
                <a:lnTo>
                  <a:pt x="1465912" y="1082660"/>
                </a:lnTo>
                <a:lnTo>
                  <a:pt x="1503759" y="1057560"/>
                </a:lnTo>
                <a:lnTo>
                  <a:pt x="1539447" y="1030942"/>
                </a:lnTo>
                <a:lnTo>
                  <a:pt x="1572873" y="1002878"/>
                </a:lnTo>
                <a:lnTo>
                  <a:pt x="1603933" y="973440"/>
                </a:lnTo>
                <a:lnTo>
                  <a:pt x="1632524" y="942702"/>
                </a:lnTo>
                <a:lnTo>
                  <a:pt x="1658544" y="910736"/>
                </a:lnTo>
                <a:lnTo>
                  <a:pt x="1681889" y="877614"/>
                </a:lnTo>
                <a:lnTo>
                  <a:pt x="1702456" y="843410"/>
                </a:lnTo>
                <a:lnTo>
                  <a:pt x="1720142" y="808195"/>
                </a:lnTo>
                <a:lnTo>
                  <a:pt x="1734844" y="772042"/>
                </a:lnTo>
                <a:lnTo>
                  <a:pt x="1746458" y="735024"/>
                </a:lnTo>
                <a:lnTo>
                  <a:pt x="1754881" y="697214"/>
                </a:lnTo>
                <a:lnTo>
                  <a:pt x="1760011" y="658683"/>
                </a:lnTo>
                <a:lnTo>
                  <a:pt x="1761744" y="619506"/>
                </a:lnTo>
                <a:lnTo>
                  <a:pt x="1760011" y="580328"/>
                </a:lnTo>
                <a:lnTo>
                  <a:pt x="1754881" y="541797"/>
                </a:lnTo>
                <a:lnTo>
                  <a:pt x="1746458" y="503987"/>
                </a:lnTo>
                <a:lnTo>
                  <a:pt x="1734844" y="466969"/>
                </a:lnTo>
                <a:lnTo>
                  <a:pt x="1720142" y="430816"/>
                </a:lnTo>
                <a:lnTo>
                  <a:pt x="1702456" y="395601"/>
                </a:lnTo>
                <a:lnTo>
                  <a:pt x="1681889" y="361397"/>
                </a:lnTo>
                <a:lnTo>
                  <a:pt x="1658544" y="328275"/>
                </a:lnTo>
                <a:lnTo>
                  <a:pt x="1632524" y="296309"/>
                </a:lnTo>
                <a:lnTo>
                  <a:pt x="1603933" y="265571"/>
                </a:lnTo>
                <a:lnTo>
                  <a:pt x="1572873" y="236133"/>
                </a:lnTo>
                <a:lnTo>
                  <a:pt x="1539447" y="208069"/>
                </a:lnTo>
                <a:lnTo>
                  <a:pt x="1503759" y="181451"/>
                </a:lnTo>
                <a:lnTo>
                  <a:pt x="1465912" y="156351"/>
                </a:lnTo>
                <a:lnTo>
                  <a:pt x="1426008" y="132842"/>
                </a:lnTo>
                <a:lnTo>
                  <a:pt x="1384152" y="110996"/>
                </a:lnTo>
                <a:lnTo>
                  <a:pt x="1340446" y="90886"/>
                </a:lnTo>
                <a:lnTo>
                  <a:pt x="1294994" y="72585"/>
                </a:lnTo>
                <a:lnTo>
                  <a:pt x="1247898" y="56166"/>
                </a:lnTo>
                <a:lnTo>
                  <a:pt x="1199261" y="41700"/>
                </a:lnTo>
                <a:lnTo>
                  <a:pt x="1149188" y="29261"/>
                </a:lnTo>
                <a:lnTo>
                  <a:pt x="1097780" y="18920"/>
                </a:lnTo>
                <a:lnTo>
                  <a:pt x="1045141" y="10751"/>
                </a:lnTo>
                <a:lnTo>
                  <a:pt x="991375" y="4826"/>
                </a:lnTo>
                <a:lnTo>
                  <a:pt x="936584" y="1218"/>
                </a:lnTo>
                <a:lnTo>
                  <a:pt x="88087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545326" y="3244088"/>
            <a:ext cx="1088390" cy="8267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spc="20" b="0">
                <a:solidFill>
                  <a:srgbClr val="6D772C"/>
                </a:solidFill>
                <a:latin typeface="Lato Light"/>
                <a:cs typeface="Lato Light"/>
              </a:rPr>
              <a:t>Make </a:t>
            </a: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more</a:t>
            </a:r>
            <a:r>
              <a:rPr dirty="0" sz="1050" spc="-13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online  </a:t>
            </a:r>
            <a:r>
              <a:rPr dirty="0" sz="1050" spc="5" b="0">
                <a:solidFill>
                  <a:srgbClr val="6D772C"/>
                </a:solidFill>
                <a:latin typeface="Lato Light"/>
                <a:cs typeface="Lato Light"/>
              </a:rPr>
              <a:t>presence </a:t>
            </a: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by  creating social  media pages for  the</a:t>
            </a:r>
            <a:r>
              <a:rPr dirty="0" sz="1050" spc="-4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050" spc="10" b="0">
                <a:solidFill>
                  <a:srgbClr val="6D772C"/>
                </a:solidFill>
                <a:latin typeface="Lato Light"/>
                <a:cs typeface="Lato Light"/>
              </a:rPr>
              <a:t>app</a:t>
            </a:r>
            <a:endParaRPr sz="1050">
              <a:latin typeface="Lato Light"/>
              <a:cs typeface="La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1525" y="2931414"/>
            <a:ext cx="0" cy="232410"/>
          </a:xfrm>
          <a:custGeom>
            <a:avLst/>
            <a:gdLst/>
            <a:ahLst/>
            <a:cxnLst/>
            <a:rect l="l" t="t" r="r" b="b"/>
            <a:pathLst>
              <a:path w="0" h="232410">
                <a:moveTo>
                  <a:pt x="0" y="0"/>
                </a:moveTo>
                <a:lnTo>
                  <a:pt x="0" y="232029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70909" y="2926842"/>
            <a:ext cx="0" cy="232410"/>
          </a:xfrm>
          <a:custGeom>
            <a:avLst/>
            <a:gdLst/>
            <a:ahLst/>
            <a:cxnLst/>
            <a:rect l="l" t="t" r="r" b="b"/>
            <a:pathLst>
              <a:path w="0" h="232410">
                <a:moveTo>
                  <a:pt x="0" y="0"/>
                </a:moveTo>
                <a:lnTo>
                  <a:pt x="0" y="232028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20105" y="2929889"/>
            <a:ext cx="0" cy="232410"/>
          </a:xfrm>
          <a:custGeom>
            <a:avLst/>
            <a:gdLst/>
            <a:ahLst/>
            <a:cxnLst/>
            <a:rect l="l" t="t" r="r" b="b"/>
            <a:pathLst>
              <a:path w="0" h="232410">
                <a:moveTo>
                  <a:pt x="0" y="0"/>
                </a:moveTo>
                <a:lnTo>
                  <a:pt x="0" y="232029"/>
                </a:lnTo>
              </a:path>
            </a:pathLst>
          </a:custGeom>
          <a:ln w="19050">
            <a:solidFill>
              <a:srgbClr val="E6EE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22882" y="2814066"/>
            <a:ext cx="1584325" cy="76200"/>
          </a:xfrm>
          <a:custGeom>
            <a:avLst/>
            <a:gdLst/>
            <a:ahLst/>
            <a:cxnLst/>
            <a:rect l="l" t="t" r="r" b="b"/>
            <a:pathLst>
              <a:path w="1584325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82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82" y="2857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584325" h="76200">
                <a:moveTo>
                  <a:pt x="1545844" y="0"/>
                </a:moveTo>
                <a:lnTo>
                  <a:pt x="1531050" y="2988"/>
                </a:lnTo>
                <a:lnTo>
                  <a:pt x="1518935" y="11144"/>
                </a:lnTo>
                <a:lnTo>
                  <a:pt x="1510750" y="23252"/>
                </a:lnTo>
                <a:lnTo>
                  <a:pt x="1507744" y="38100"/>
                </a:lnTo>
                <a:lnTo>
                  <a:pt x="1510750" y="52947"/>
                </a:lnTo>
                <a:lnTo>
                  <a:pt x="1518935" y="65055"/>
                </a:lnTo>
                <a:lnTo>
                  <a:pt x="1531050" y="73211"/>
                </a:lnTo>
                <a:lnTo>
                  <a:pt x="1545844" y="76200"/>
                </a:lnTo>
                <a:lnTo>
                  <a:pt x="1560691" y="73211"/>
                </a:lnTo>
                <a:lnTo>
                  <a:pt x="1572799" y="65055"/>
                </a:lnTo>
                <a:lnTo>
                  <a:pt x="1580955" y="52947"/>
                </a:lnTo>
                <a:lnTo>
                  <a:pt x="1582026" y="47625"/>
                </a:lnTo>
                <a:lnTo>
                  <a:pt x="1545844" y="47625"/>
                </a:lnTo>
                <a:lnTo>
                  <a:pt x="1545844" y="28575"/>
                </a:lnTo>
                <a:lnTo>
                  <a:pt x="1582026" y="28575"/>
                </a:lnTo>
                <a:lnTo>
                  <a:pt x="1580955" y="23252"/>
                </a:lnTo>
                <a:lnTo>
                  <a:pt x="1572799" y="11144"/>
                </a:lnTo>
                <a:lnTo>
                  <a:pt x="1560691" y="2988"/>
                </a:lnTo>
                <a:lnTo>
                  <a:pt x="1545844" y="0"/>
                </a:lnTo>
                <a:close/>
              </a:path>
              <a:path w="1584325" h="76200">
                <a:moveTo>
                  <a:pt x="74282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82" y="47625"/>
                </a:lnTo>
                <a:lnTo>
                  <a:pt x="76200" y="38100"/>
                </a:lnTo>
                <a:lnTo>
                  <a:pt x="74282" y="28575"/>
                </a:lnTo>
                <a:close/>
              </a:path>
              <a:path w="1584325" h="76200">
                <a:moveTo>
                  <a:pt x="1509672" y="28575"/>
                </a:moveTo>
                <a:lnTo>
                  <a:pt x="74282" y="28575"/>
                </a:lnTo>
                <a:lnTo>
                  <a:pt x="76200" y="38100"/>
                </a:lnTo>
                <a:lnTo>
                  <a:pt x="74282" y="47625"/>
                </a:lnTo>
                <a:lnTo>
                  <a:pt x="1509672" y="47625"/>
                </a:lnTo>
                <a:lnTo>
                  <a:pt x="1507744" y="38100"/>
                </a:lnTo>
                <a:lnTo>
                  <a:pt x="1509672" y="28575"/>
                </a:lnTo>
                <a:close/>
              </a:path>
              <a:path w="1584325" h="76200">
                <a:moveTo>
                  <a:pt x="1582026" y="28575"/>
                </a:moveTo>
                <a:lnTo>
                  <a:pt x="1545844" y="28575"/>
                </a:lnTo>
                <a:lnTo>
                  <a:pt x="1545844" y="47625"/>
                </a:lnTo>
                <a:lnTo>
                  <a:pt x="1582026" y="47625"/>
                </a:lnTo>
                <a:lnTo>
                  <a:pt x="1583944" y="38100"/>
                </a:lnTo>
                <a:lnTo>
                  <a:pt x="1582026" y="28575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40176" y="596900"/>
            <a:ext cx="327723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Research</a:t>
            </a:r>
            <a:r>
              <a:rPr dirty="0" spc="-345"/>
              <a:t> </a:t>
            </a:r>
            <a:r>
              <a:rPr dirty="0" spc="-55"/>
              <a:t>Objectives</a:t>
            </a:r>
          </a:p>
        </p:txBody>
      </p:sp>
      <p:sp>
        <p:nvSpPr>
          <p:cNvPr id="7" name="object 7"/>
          <p:cNvSpPr/>
          <p:nvPr/>
        </p:nvSpPr>
        <p:spPr>
          <a:xfrm>
            <a:off x="800100" y="3162300"/>
            <a:ext cx="1442085" cy="1028700"/>
          </a:xfrm>
          <a:custGeom>
            <a:avLst/>
            <a:gdLst/>
            <a:ahLst/>
            <a:cxnLst/>
            <a:rect l="l" t="t" r="r" b="b"/>
            <a:pathLst>
              <a:path w="1442085" h="1028700">
                <a:moveTo>
                  <a:pt x="1329055" y="0"/>
                </a:moveTo>
                <a:lnTo>
                  <a:pt x="112610" y="0"/>
                </a:lnTo>
                <a:lnTo>
                  <a:pt x="68778" y="8850"/>
                </a:lnTo>
                <a:lnTo>
                  <a:pt x="32983" y="32988"/>
                </a:lnTo>
                <a:lnTo>
                  <a:pt x="8849" y="68794"/>
                </a:lnTo>
                <a:lnTo>
                  <a:pt x="0" y="112649"/>
                </a:lnTo>
                <a:lnTo>
                  <a:pt x="0" y="916089"/>
                </a:lnTo>
                <a:lnTo>
                  <a:pt x="8849" y="959921"/>
                </a:lnTo>
                <a:lnTo>
                  <a:pt x="32983" y="995716"/>
                </a:lnTo>
                <a:lnTo>
                  <a:pt x="68778" y="1019850"/>
                </a:lnTo>
                <a:lnTo>
                  <a:pt x="112610" y="1028700"/>
                </a:lnTo>
                <a:lnTo>
                  <a:pt x="1329055" y="1028700"/>
                </a:lnTo>
                <a:lnTo>
                  <a:pt x="1372909" y="1019850"/>
                </a:lnTo>
                <a:lnTo>
                  <a:pt x="1408715" y="995716"/>
                </a:lnTo>
                <a:lnTo>
                  <a:pt x="1432853" y="959921"/>
                </a:lnTo>
                <a:lnTo>
                  <a:pt x="1441704" y="916089"/>
                </a:lnTo>
                <a:lnTo>
                  <a:pt x="1441704" y="112649"/>
                </a:lnTo>
                <a:lnTo>
                  <a:pt x="1432853" y="68794"/>
                </a:lnTo>
                <a:lnTo>
                  <a:pt x="1408715" y="32988"/>
                </a:lnTo>
                <a:lnTo>
                  <a:pt x="1372909" y="8850"/>
                </a:lnTo>
                <a:lnTo>
                  <a:pt x="132905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67611" y="2778251"/>
            <a:ext cx="144779" cy="147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98520" y="2788920"/>
            <a:ext cx="143255" cy="147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46191" y="2784348"/>
            <a:ext cx="144780" cy="147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84605" y="3417570"/>
            <a:ext cx="1075055" cy="50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2540">
              <a:lnSpc>
                <a:spcPct val="100000"/>
              </a:lnSpc>
              <a:spcBef>
                <a:spcPts val="105"/>
              </a:spcBef>
            </a:pPr>
            <a:r>
              <a:rPr dirty="0" sz="1050" spc="10" b="0">
                <a:solidFill>
                  <a:srgbClr val="6E772D"/>
                </a:solidFill>
                <a:latin typeface="Lato Light"/>
                <a:cs typeface="Lato Light"/>
              </a:rPr>
              <a:t>Document  segmentation</a:t>
            </a:r>
            <a:r>
              <a:rPr dirty="0" sz="1050" spc="-8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050" spc="10" b="0">
                <a:solidFill>
                  <a:srgbClr val="6E772D"/>
                </a:solidFill>
                <a:latin typeface="Lato Light"/>
                <a:cs typeface="Lato Light"/>
              </a:rPr>
              <a:t>and  classification</a:t>
            </a:r>
            <a:endParaRPr sz="1050">
              <a:latin typeface="Lato Light"/>
              <a:cs typeface="Lato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6253" y="916781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2" y="87026"/>
                </a:moveTo>
                <a:lnTo>
                  <a:pt x="113414" y="87026"/>
                </a:lnTo>
                <a:lnTo>
                  <a:pt x="117630" y="88931"/>
                </a:lnTo>
                <a:lnTo>
                  <a:pt x="121834" y="90709"/>
                </a:lnTo>
                <a:lnTo>
                  <a:pt x="125517" y="96805"/>
                </a:lnTo>
                <a:lnTo>
                  <a:pt x="130482" y="112680"/>
                </a:lnTo>
                <a:lnTo>
                  <a:pt x="98478" y="122713"/>
                </a:lnTo>
                <a:lnTo>
                  <a:pt x="50699" y="144145"/>
                </a:lnTo>
                <a:lnTo>
                  <a:pt x="20805" y="173005"/>
                </a:lnTo>
                <a:lnTo>
                  <a:pt x="8799" y="209296"/>
                </a:lnTo>
                <a:lnTo>
                  <a:pt x="14684" y="253015"/>
                </a:lnTo>
                <a:lnTo>
                  <a:pt x="34009" y="289194"/>
                </a:lnTo>
                <a:lnTo>
                  <a:pt x="66144" y="315372"/>
                </a:lnTo>
                <a:lnTo>
                  <a:pt x="105681" y="327993"/>
                </a:lnTo>
                <a:lnTo>
                  <a:pt x="126182" y="327820"/>
                </a:lnTo>
                <a:lnTo>
                  <a:pt x="172878" y="312991"/>
                </a:lnTo>
                <a:lnTo>
                  <a:pt x="209207" y="283083"/>
                </a:lnTo>
                <a:lnTo>
                  <a:pt x="219827" y="263556"/>
                </a:lnTo>
                <a:lnTo>
                  <a:pt x="310601" y="263556"/>
                </a:lnTo>
                <a:lnTo>
                  <a:pt x="312985" y="259234"/>
                </a:lnTo>
                <a:lnTo>
                  <a:pt x="315826" y="248824"/>
                </a:lnTo>
                <a:lnTo>
                  <a:pt x="317179" y="237539"/>
                </a:lnTo>
                <a:lnTo>
                  <a:pt x="317197" y="233838"/>
                </a:lnTo>
                <a:lnTo>
                  <a:pt x="139106" y="233838"/>
                </a:lnTo>
                <a:lnTo>
                  <a:pt x="132502" y="233457"/>
                </a:lnTo>
                <a:lnTo>
                  <a:pt x="126444" y="230409"/>
                </a:lnTo>
                <a:lnTo>
                  <a:pt x="120399" y="227488"/>
                </a:lnTo>
                <a:lnTo>
                  <a:pt x="116043" y="221646"/>
                </a:lnTo>
                <a:lnTo>
                  <a:pt x="113376" y="213137"/>
                </a:lnTo>
                <a:lnTo>
                  <a:pt x="111378" y="200661"/>
                </a:lnTo>
                <a:lnTo>
                  <a:pt x="113941" y="190484"/>
                </a:lnTo>
                <a:lnTo>
                  <a:pt x="121066" y="182616"/>
                </a:lnTo>
                <a:lnTo>
                  <a:pt x="132756" y="177069"/>
                </a:lnTo>
                <a:lnTo>
                  <a:pt x="149037" y="171989"/>
                </a:lnTo>
                <a:lnTo>
                  <a:pt x="258249" y="171989"/>
                </a:lnTo>
                <a:lnTo>
                  <a:pt x="231692" y="87026"/>
                </a:lnTo>
                <a:close/>
              </a:path>
              <a:path w="317500" h="328294">
                <a:moveTo>
                  <a:pt x="310601" y="263556"/>
                </a:moveTo>
                <a:lnTo>
                  <a:pt x="219827" y="263556"/>
                </a:lnTo>
                <a:lnTo>
                  <a:pt x="224983" y="269144"/>
                </a:lnTo>
                <a:lnTo>
                  <a:pt x="231206" y="273462"/>
                </a:lnTo>
                <a:lnTo>
                  <a:pt x="238483" y="276256"/>
                </a:lnTo>
                <a:lnTo>
                  <a:pt x="251156" y="280398"/>
                </a:lnTo>
                <a:lnTo>
                  <a:pt x="264696" y="281955"/>
                </a:lnTo>
                <a:lnTo>
                  <a:pt x="279103" y="280918"/>
                </a:lnTo>
                <a:lnTo>
                  <a:pt x="294376" y="277272"/>
                </a:lnTo>
                <a:lnTo>
                  <a:pt x="302260" y="273434"/>
                </a:lnTo>
                <a:lnTo>
                  <a:pt x="308463" y="267430"/>
                </a:lnTo>
                <a:lnTo>
                  <a:pt x="310601" y="263556"/>
                </a:lnTo>
                <a:close/>
              </a:path>
              <a:path w="317500" h="328294">
                <a:moveTo>
                  <a:pt x="258249" y="171989"/>
                </a:moveTo>
                <a:lnTo>
                  <a:pt x="149037" y="171989"/>
                </a:lnTo>
                <a:lnTo>
                  <a:pt x="163045" y="216820"/>
                </a:lnTo>
                <a:lnTo>
                  <a:pt x="159045" y="224440"/>
                </a:lnTo>
                <a:lnTo>
                  <a:pt x="153457" y="229393"/>
                </a:lnTo>
                <a:lnTo>
                  <a:pt x="146281" y="231552"/>
                </a:lnTo>
                <a:lnTo>
                  <a:pt x="139106" y="233838"/>
                </a:lnTo>
                <a:lnTo>
                  <a:pt x="317197" y="233838"/>
                </a:lnTo>
                <a:lnTo>
                  <a:pt x="317234" y="226552"/>
                </a:lnTo>
                <a:lnTo>
                  <a:pt x="306385" y="187785"/>
                </a:lnTo>
                <a:lnTo>
                  <a:pt x="297332" y="174656"/>
                </a:lnTo>
                <a:lnTo>
                  <a:pt x="259083" y="174656"/>
                </a:lnTo>
                <a:lnTo>
                  <a:pt x="258249" y="171989"/>
                </a:lnTo>
                <a:close/>
              </a:path>
              <a:path w="317500" h="328294">
                <a:moveTo>
                  <a:pt x="285461" y="166401"/>
                </a:moveTo>
                <a:lnTo>
                  <a:pt x="259083" y="174656"/>
                </a:lnTo>
                <a:lnTo>
                  <a:pt x="297332" y="174656"/>
                </a:lnTo>
                <a:lnTo>
                  <a:pt x="291811" y="168687"/>
                </a:lnTo>
                <a:lnTo>
                  <a:pt x="285461" y="166401"/>
                </a:lnTo>
                <a:close/>
              </a:path>
              <a:path w="317500" h="328294">
                <a:moveTo>
                  <a:pt x="142765" y="0"/>
                </a:moveTo>
                <a:lnTo>
                  <a:pt x="91265" y="8667"/>
                </a:lnTo>
                <a:lnTo>
                  <a:pt x="40693" y="28479"/>
                </a:lnTo>
                <a:lnTo>
                  <a:pt x="4752" y="51720"/>
                </a:lnTo>
                <a:lnTo>
                  <a:pt x="0" y="62484"/>
                </a:lnTo>
                <a:lnTo>
                  <a:pt x="245" y="69794"/>
                </a:lnTo>
                <a:lnTo>
                  <a:pt x="21887" y="109037"/>
                </a:lnTo>
                <a:lnTo>
                  <a:pt x="33353" y="120681"/>
                </a:lnTo>
                <a:lnTo>
                  <a:pt x="51279" y="110585"/>
                </a:lnTo>
                <a:lnTo>
                  <a:pt x="67243" y="102393"/>
                </a:lnTo>
                <a:lnTo>
                  <a:pt x="81245" y="96107"/>
                </a:lnTo>
                <a:lnTo>
                  <a:pt x="93284" y="91725"/>
                </a:lnTo>
                <a:lnTo>
                  <a:pt x="105298" y="87915"/>
                </a:lnTo>
                <a:lnTo>
                  <a:pt x="113414" y="87026"/>
                </a:lnTo>
                <a:lnTo>
                  <a:pt x="231692" y="87026"/>
                </a:lnTo>
                <a:lnTo>
                  <a:pt x="230343" y="82708"/>
                </a:lnTo>
                <a:lnTo>
                  <a:pt x="209846" y="38115"/>
                </a:lnTo>
                <a:lnTo>
                  <a:pt x="181473" y="10191"/>
                </a:lnTo>
                <a:lnTo>
                  <a:pt x="163719" y="2738"/>
                </a:lnTo>
                <a:lnTo>
                  <a:pt x="14276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87333" y="1420393"/>
            <a:ext cx="332740" cy="457834"/>
          </a:xfrm>
          <a:custGeom>
            <a:avLst/>
            <a:gdLst/>
            <a:ahLst/>
            <a:cxnLst/>
            <a:rect l="l" t="t" r="r" b="b"/>
            <a:pathLst>
              <a:path w="332740" h="457835">
                <a:moveTo>
                  <a:pt x="203205" y="0"/>
                </a:moveTo>
                <a:lnTo>
                  <a:pt x="198755" y="1117"/>
                </a:lnTo>
                <a:lnTo>
                  <a:pt x="0" y="346811"/>
                </a:lnTo>
                <a:lnTo>
                  <a:pt x="14908" y="371647"/>
                </a:lnTo>
                <a:lnTo>
                  <a:pt x="58775" y="415462"/>
                </a:lnTo>
                <a:lnTo>
                  <a:pt x="118616" y="449036"/>
                </a:lnTo>
                <a:lnTo>
                  <a:pt x="178000" y="457747"/>
                </a:lnTo>
                <a:lnTo>
                  <a:pt x="206501" y="451840"/>
                </a:lnTo>
                <a:lnTo>
                  <a:pt x="258699" y="420074"/>
                </a:lnTo>
                <a:lnTo>
                  <a:pt x="303275" y="362305"/>
                </a:lnTo>
                <a:lnTo>
                  <a:pt x="305176" y="358114"/>
                </a:lnTo>
                <a:lnTo>
                  <a:pt x="150495" y="358114"/>
                </a:lnTo>
                <a:lnTo>
                  <a:pt x="143764" y="356971"/>
                </a:lnTo>
                <a:lnTo>
                  <a:pt x="138302" y="353923"/>
                </a:lnTo>
                <a:lnTo>
                  <a:pt x="132842" y="350748"/>
                </a:lnTo>
                <a:lnTo>
                  <a:pt x="128270" y="346684"/>
                </a:lnTo>
                <a:lnTo>
                  <a:pt x="124587" y="341731"/>
                </a:lnTo>
                <a:lnTo>
                  <a:pt x="182625" y="240766"/>
                </a:lnTo>
                <a:lnTo>
                  <a:pt x="190500" y="240131"/>
                </a:lnTo>
                <a:lnTo>
                  <a:pt x="326440" y="240131"/>
                </a:lnTo>
                <a:lnTo>
                  <a:pt x="324901" y="232332"/>
                </a:lnTo>
                <a:lnTo>
                  <a:pt x="302605" y="199164"/>
                </a:lnTo>
                <a:lnTo>
                  <a:pt x="265557" y="171043"/>
                </a:lnTo>
                <a:lnTo>
                  <a:pt x="230886" y="156819"/>
                </a:lnTo>
                <a:lnTo>
                  <a:pt x="289814" y="54330"/>
                </a:lnTo>
                <a:lnTo>
                  <a:pt x="248158" y="21056"/>
                </a:lnTo>
                <a:lnTo>
                  <a:pt x="212931" y="2942"/>
                </a:lnTo>
                <a:lnTo>
                  <a:pt x="203205" y="0"/>
                </a:lnTo>
                <a:close/>
              </a:path>
              <a:path w="332740" h="457835">
                <a:moveTo>
                  <a:pt x="326440" y="240131"/>
                </a:moveTo>
                <a:lnTo>
                  <a:pt x="190500" y="240131"/>
                </a:lnTo>
                <a:lnTo>
                  <a:pt x="197358" y="241528"/>
                </a:lnTo>
                <a:lnTo>
                  <a:pt x="203326" y="245084"/>
                </a:lnTo>
                <a:lnTo>
                  <a:pt x="214356" y="255897"/>
                </a:lnTo>
                <a:lnTo>
                  <a:pt x="217741" y="271389"/>
                </a:lnTo>
                <a:lnTo>
                  <a:pt x="213506" y="291572"/>
                </a:lnTo>
                <a:lnTo>
                  <a:pt x="190627" y="333488"/>
                </a:lnTo>
                <a:lnTo>
                  <a:pt x="158623" y="357098"/>
                </a:lnTo>
                <a:lnTo>
                  <a:pt x="150495" y="358114"/>
                </a:lnTo>
                <a:lnTo>
                  <a:pt x="305176" y="358114"/>
                </a:lnTo>
                <a:lnTo>
                  <a:pt x="325236" y="313884"/>
                </a:lnTo>
                <a:lnTo>
                  <a:pt x="332445" y="270566"/>
                </a:lnTo>
                <a:lnTo>
                  <a:pt x="326440" y="24013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86455" y="931386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833" y="0"/>
                </a:moveTo>
                <a:lnTo>
                  <a:pt x="118127" y="6508"/>
                </a:lnTo>
                <a:lnTo>
                  <a:pt x="67264" y="36591"/>
                </a:lnTo>
                <a:lnTo>
                  <a:pt x="26306" y="88296"/>
                </a:lnTo>
                <a:lnTo>
                  <a:pt x="2605" y="149256"/>
                </a:lnTo>
                <a:lnTo>
                  <a:pt x="0" y="178450"/>
                </a:lnTo>
                <a:lnTo>
                  <a:pt x="3573" y="206787"/>
                </a:lnTo>
                <a:lnTo>
                  <a:pt x="25687" y="255635"/>
                </a:lnTo>
                <a:lnTo>
                  <a:pt x="65422" y="290480"/>
                </a:lnTo>
                <a:lnTo>
                  <a:pt x="111460" y="311149"/>
                </a:lnTo>
                <a:lnTo>
                  <a:pt x="152163" y="317150"/>
                </a:lnTo>
                <a:lnTo>
                  <a:pt x="155084" y="316007"/>
                </a:lnTo>
                <a:lnTo>
                  <a:pt x="173448" y="279628"/>
                </a:lnTo>
                <a:lnTo>
                  <a:pt x="184453" y="242125"/>
                </a:lnTo>
                <a:lnTo>
                  <a:pt x="183953" y="235053"/>
                </a:lnTo>
                <a:lnTo>
                  <a:pt x="181119" y="231171"/>
                </a:lnTo>
                <a:lnTo>
                  <a:pt x="169618" y="230413"/>
                </a:lnTo>
                <a:lnTo>
                  <a:pt x="157783" y="227774"/>
                </a:lnTo>
                <a:lnTo>
                  <a:pt x="145615" y="223277"/>
                </a:lnTo>
                <a:lnTo>
                  <a:pt x="133113" y="216947"/>
                </a:lnTo>
                <a:lnTo>
                  <a:pt x="117877" y="203874"/>
                </a:lnTo>
                <a:lnTo>
                  <a:pt x="111238" y="187134"/>
                </a:lnTo>
                <a:lnTo>
                  <a:pt x="113218" y="166727"/>
                </a:lnTo>
                <a:lnTo>
                  <a:pt x="132032" y="129676"/>
                </a:lnTo>
                <a:lnTo>
                  <a:pt x="164413" y="103774"/>
                </a:lnTo>
                <a:lnTo>
                  <a:pt x="171832" y="102774"/>
                </a:lnTo>
                <a:lnTo>
                  <a:pt x="178752" y="103584"/>
                </a:lnTo>
                <a:lnTo>
                  <a:pt x="206392" y="145827"/>
                </a:lnTo>
                <a:lnTo>
                  <a:pt x="207789" y="152304"/>
                </a:lnTo>
                <a:lnTo>
                  <a:pt x="209821" y="156241"/>
                </a:lnTo>
                <a:lnTo>
                  <a:pt x="215155" y="159289"/>
                </a:lnTo>
                <a:lnTo>
                  <a:pt x="218838" y="160813"/>
                </a:lnTo>
                <a:lnTo>
                  <a:pt x="228723" y="160549"/>
                </a:lnTo>
                <a:lnTo>
                  <a:pt x="266209" y="135921"/>
                </a:lnTo>
                <a:lnTo>
                  <a:pt x="290720" y="103028"/>
                </a:lnTo>
                <a:lnTo>
                  <a:pt x="292498" y="96424"/>
                </a:lnTo>
                <a:lnTo>
                  <a:pt x="291482" y="90709"/>
                </a:lnTo>
                <a:lnTo>
                  <a:pt x="272940" y="53149"/>
                </a:lnTo>
                <a:lnTo>
                  <a:pt x="229633" y="19208"/>
                </a:lnTo>
                <a:lnTo>
                  <a:pt x="201727" y="6401"/>
                </a:lnTo>
                <a:lnTo>
                  <a:pt x="173833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07819" y="216408"/>
            <a:ext cx="128016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68879" y="422148"/>
            <a:ext cx="128015" cy="12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6468" y="542544"/>
            <a:ext cx="211835" cy="2103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28659" y="539495"/>
            <a:ext cx="12954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19088" y="345947"/>
            <a:ext cx="128015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49295" y="3168395"/>
            <a:ext cx="1442085" cy="1030605"/>
          </a:xfrm>
          <a:custGeom>
            <a:avLst/>
            <a:gdLst/>
            <a:ahLst/>
            <a:cxnLst/>
            <a:rect l="l" t="t" r="r" b="b"/>
            <a:pathLst>
              <a:path w="1442085" h="1030604">
                <a:moveTo>
                  <a:pt x="1328928" y="0"/>
                </a:moveTo>
                <a:lnTo>
                  <a:pt x="112776" y="0"/>
                </a:lnTo>
                <a:lnTo>
                  <a:pt x="68901" y="8870"/>
                </a:lnTo>
                <a:lnTo>
                  <a:pt x="33051" y="33051"/>
                </a:lnTo>
                <a:lnTo>
                  <a:pt x="8870" y="68901"/>
                </a:lnTo>
                <a:lnTo>
                  <a:pt x="0" y="112776"/>
                </a:lnTo>
                <a:lnTo>
                  <a:pt x="0" y="917448"/>
                </a:lnTo>
                <a:lnTo>
                  <a:pt x="8870" y="961343"/>
                </a:lnTo>
                <a:lnTo>
                  <a:pt x="33051" y="997191"/>
                </a:lnTo>
                <a:lnTo>
                  <a:pt x="68901" y="1021360"/>
                </a:lnTo>
                <a:lnTo>
                  <a:pt x="112776" y="1030224"/>
                </a:lnTo>
                <a:lnTo>
                  <a:pt x="1328928" y="1030224"/>
                </a:lnTo>
                <a:lnTo>
                  <a:pt x="1372802" y="1021360"/>
                </a:lnTo>
                <a:lnTo>
                  <a:pt x="1408652" y="997191"/>
                </a:lnTo>
                <a:lnTo>
                  <a:pt x="1432833" y="961343"/>
                </a:lnTo>
                <a:lnTo>
                  <a:pt x="1441704" y="917448"/>
                </a:lnTo>
                <a:lnTo>
                  <a:pt x="1441704" y="112776"/>
                </a:lnTo>
                <a:lnTo>
                  <a:pt x="1432833" y="68901"/>
                </a:lnTo>
                <a:lnTo>
                  <a:pt x="1408652" y="33051"/>
                </a:lnTo>
                <a:lnTo>
                  <a:pt x="1372802" y="8870"/>
                </a:lnTo>
                <a:lnTo>
                  <a:pt x="1328928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98491" y="3174492"/>
            <a:ext cx="1442085" cy="1030605"/>
          </a:xfrm>
          <a:custGeom>
            <a:avLst/>
            <a:gdLst/>
            <a:ahLst/>
            <a:cxnLst/>
            <a:rect l="l" t="t" r="r" b="b"/>
            <a:pathLst>
              <a:path w="1442085" h="1030604">
                <a:moveTo>
                  <a:pt x="1328928" y="0"/>
                </a:moveTo>
                <a:lnTo>
                  <a:pt x="112775" y="0"/>
                </a:lnTo>
                <a:lnTo>
                  <a:pt x="68901" y="8870"/>
                </a:lnTo>
                <a:lnTo>
                  <a:pt x="33051" y="33051"/>
                </a:lnTo>
                <a:lnTo>
                  <a:pt x="8870" y="68901"/>
                </a:lnTo>
                <a:lnTo>
                  <a:pt x="0" y="112775"/>
                </a:lnTo>
                <a:lnTo>
                  <a:pt x="0" y="917447"/>
                </a:lnTo>
                <a:lnTo>
                  <a:pt x="8870" y="961343"/>
                </a:lnTo>
                <a:lnTo>
                  <a:pt x="33051" y="997191"/>
                </a:lnTo>
                <a:lnTo>
                  <a:pt x="68901" y="1021360"/>
                </a:lnTo>
                <a:lnTo>
                  <a:pt x="112775" y="1030223"/>
                </a:lnTo>
                <a:lnTo>
                  <a:pt x="1328928" y="1030223"/>
                </a:lnTo>
                <a:lnTo>
                  <a:pt x="1372802" y="1021360"/>
                </a:lnTo>
                <a:lnTo>
                  <a:pt x="1408652" y="997191"/>
                </a:lnTo>
                <a:lnTo>
                  <a:pt x="1432833" y="961343"/>
                </a:lnTo>
                <a:lnTo>
                  <a:pt x="1441704" y="917447"/>
                </a:lnTo>
                <a:lnTo>
                  <a:pt x="1441704" y="112775"/>
                </a:lnTo>
                <a:lnTo>
                  <a:pt x="1432833" y="68901"/>
                </a:lnTo>
                <a:lnTo>
                  <a:pt x="1408652" y="33051"/>
                </a:lnTo>
                <a:lnTo>
                  <a:pt x="1372802" y="8870"/>
                </a:lnTo>
                <a:lnTo>
                  <a:pt x="1328928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37026" y="2814066"/>
            <a:ext cx="1584325" cy="76200"/>
          </a:xfrm>
          <a:custGeom>
            <a:avLst/>
            <a:gdLst/>
            <a:ahLst/>
            <a:cxnLst/>
            <a:rect l="l" t="t" r="r" b="b"/>
            <a:pathLst>
              <a:path w="1584325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82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74282" y="2857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584325" h="76200">
                <a:moveTo>
                  <a:pt x="1545844" y="0"/>
                </a:moveTo>
                <a:lnTo>
                  <a:pt x="1531050" y="2988"/>
                </a:lnTo>
                <a:lnTo>
                  <a:pt x="1518935" y="11144"/>
                </a:lnTo>
                <a:lnTo>
                  <a:pt x="1510750" y="23252"/>
                </a:lnTo>
                <a:lnTo>
                  <a:pt x="1507744" y="38100"/>
                </a:lnTo>
                <a:lnTo>
                  <a:pt x="1510750" y="52947"/>
                </a:lnTo>
                <a:lnTo>
                  <a:pt x="1518935" y="65055"/>
                </a:lnTo>
                <a:lnTo>
                  <a:pt x="1531050" y="73211"/>
                </a:lnTo>
                <a:lnTo>
                  <a:pt x="1545844" y="76200"/>
                </a:lnTo>
                <a:lnTo>
                  <a:pt x="1560691" y="73211"/>
                </a:lnTo>
                <a:lnTo>
                  <a:pt x="1572799" y="65055"/>
                </a:lnTo>
                <a:lnTo>
                  <a:pt x="1580955" y="52947"/>
                </a:lnTo>
                <a:lnTo>
                  <a:pt x="1582026" y="47625"/>
                </a:lnTo>
                <a:lnTo>
                  <a:pt x="1545844" y="47625"/>
                </a:lnTo>
                <a:lnTo>
                  <a:pt x="1545844" y="28575"/>
                </a:lnTo>
                <a:lnTo>
                  <a:pt x="1582026" y="28575"/>
                </a:lnTo>
                <a:lnTo>
                  <a:pt x="1580955" y="23252"/>
                </a:lnTo>
                <a:lnTo>
                  <a:pt x="1572799" y="11144"/>
                </a:lnTo>
                <a:lnTo>
                  <a:pt x="1560691" y="2988"/>
                </a:lnTo>
                <a:lnTo>
                  <a:pt x="1545844" y="0"/>
                </a:lnTo>
                <a:close/>
              </a:path>
              <a:path w="1584325" h="76200">
                <a:moveTo>
                  <a:pt x="74282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74282" y="47625"/>
                </a:lnTo>
                <a:lnTo>
                  <a:pt x="76200" y="38100"/>
                </a:lnTo>
                <a:lnTo>
                  <a:pt x="74282" y="28575"/>
                </a:lnTo>
                <a:close/>
              </a:path>
              <a:path w="1584325" h="76200">
                <a:moveTo>
                  <a:pt x="1509672" y="28575"/>
                </a:moveTo>
                <a:lnTo>
                  <a:pt x="74282" y="28575"/>
                </a:lnTo>
                <a:lnTo>
                  <a:pt x="76200" y="38100"/>
                </a:lnTo>
                <a:lnTo>
                  <a:pt x="74282" y="47625"/>
                </a:lnTo>
                <a:lnTo>
                  <a:pt x="1509672" y="47625"/>
                </a:lnTo>
                <a:lnTo>
                  <a:pt x="1507744" y="38100"/>
                </a:lnTo>
                <a:lnTo>
                  <a:pt x="1509672" y="28575"/>
                </a:lnTo>
                <a:close/>
              </a:path>
              <a:path w="1584325" h="76200">
                <a:moveTo>
                  <a:pt x="1582026" y="28575"/>
                </a:moveTo>
                <a:lnTo>
                  <a:pt x="1545844" y="28575"/>
                </a:lnTo>
                <a:lnTo>
                  <a:pt x="1545844" y="47625"/>
                </a:lnTo>
                <a:lnTo>
                  <a:pt x="1582026" y="47625"/>
                </a:lnTo>
                <a:lnTo>
                  <a:pt x="1583944" y="38100"/>
                </a:lnTo>
                <a:lnTo>
                  <a:pt x="1582026" y="28575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5627370" y="2775204"/>
            <a:ext cx="2462530" cy="1435735"/>
            <a:chOff x="5627370" y="2775204"/>
            <a:chExt cx="2462530" cy="1435735"/>
          </a:xfrm>
        </p:grpSpPr>
        <p:sp>
          <p:nvSpPr>
            <p:cNvPr id="24" name="object 24"/>
            <p:cNvSpPr/>
            <p:nvPr/>
          </p:nvSpPr>
          <p:spPr>
            <a:xfrm>
              <a:off x="6647688" y="3182112"/>
              <a:ext cx="1442085" cy="1028700"/>
            </a:xfrm>
            <a:custGeom>
              <a:avLst/>
              <a:gdLst/>
              <a:ahLst/>
              <a:cxnLst/>
              <a:rect l="l" t="t" r="r" b="b"/>
              <a:pathLst>
                <a:path w="1442084" h="1028700">
                  <a:moveTo>
                    <a:pt x="1329054" y="0"/>
                  </a:moveTo>
                  <a:lnTo>
                    <a:pt x="112648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916089"/>
                  </a:lnTo>
                  <a:lnTo>
                    <a:pt x="8850" y="959921"/>
                  </a:lnTo>
                  <a:lnTo>
                    <a:pt x="32988" y="995716"/>
                  </a:lnTo>
                  <a:lnTo>
                    <a:pt x="68794" y="1019850"/>
                  </a:lnTo>
                  <a:lnTo>
                    <a:pt x="112648" y="1028700"/>
                  </a:lnTo>
                  <a:lnTo>
                    <a:pt x="1329054" y="1028700"/>
                  </a:lnTo>
                  <a:lnTo>
                    <a:pt x="1372909" y="1019850"/>
                  </a:lnTo>
                  <a:lnTo>
                    <a:pt x="1408715" y="995716"/>
                  </a:lnTo>
                  <a:lnTo>
                    <a:pt x="1432853" y="959921"/>
                  </a:lnTo>
                  <a:lnTo>
                    <a:pt x="1441703" y="916089"/>
                  </a:lnTo>
                  <a:lnTo>
                    <a:pt x="1441703" y="112649"/>
                  </a:lnTo>
                  <a:lnTo>
                    <a:pt x="1432853" y="68794"/>
                  </a:lnTo>
                  <a:lnTo>
                    <a:pt x="1408715" y="32988"/>
                  </a:lnTo>
                  <a:lnTo>
                    <a:pt x="1372909" y="8850"/>
                  </a:lnTo>
                  <a:lnTo>
                    <a:pt x="1329054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61682" y="2929890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w="0" h="232410">
                  <a:moveTo>
                    <a:pt x="0" y="0"/>
                  </a:moveTo>
                  <a:lnTo>
                    <a:pt x="0" y="232029"/>
                  </a:lnTo>
                </a:path>
              </a:pathLst>
            </a:custGeom>
            <a:ln w="1905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295388" y="2775204"/>
              <a:ext cx="144779" cy="1478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27370" y="2821686"/>
              <a:ext cx="1584325" cy="76200"/>
            </a:xfrm>
            <a:custGeom>
              <a:avLst/>
              <a:gdLst/>
              <a:ahLst/>
              <a:cxnLst/>
              <a:rect l="l" t="t" r="r" b="b"/>
              <a:pathLst>
                <a:path w="1584325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282" y="47625"/>
                  </a:lnTo>
                  <a:lnTo>
                    <a:pt x="38100" y="47625"/>
                  </a:lnTo>
                  <a:lnTo>
                    <a:pt x="38100" y="28575"/>
                  </a:lnTo>
                  <a:lnTo>
                    <a:pt x="74282" y="28575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1584325" h="76200">
                  <a:moveTo>
                    <a:pt x="1545844" y="0"/>
                  </a:moveTo>
                  <a:lnTo>
                    <a:pt x="1531050" y="2988"/>
                  </a:lnTo>
                  <a:lnTo>
                    <a:pt x="1518935" y="11144"/>
                  </a:lnTo>
                  <a:lnTo>
                    <a:pt x="1510750" y="23252"/>
                  </a:lnTo>
                  <a:lnTo>
                    <a:pt x="1507744" y="38100"/>
                  </a:lnTo>
                  <a:lnTo>
                    <a:pt x="1510750" y="52947"/>
                  </a:lnTo>
                  <a:lnTo>
                    <a:pt x="1518935" y="65055"/>
                  </a:lnTo>
                  <a:lnTo>
                    <a:pt x="1531050" y="73211"/>
                  </a:lnTo>
                  <a:lnTo>
                    <a:pt x="1545844" y="76200"/>
                  </a:lnTo>
                  <a:lnTo>
                    <a:pt x="1560691" y="73211"/>
                  </a:lnTo>
                  <a:lnTo>
                    <a:pt x="1572799" y="65055"/>
                  </a:lnTo>
                  <a:lnTo>
                    <a:pt x="1580955" y="52947"/>
                  </a:lnTo>
                  <a:lnTo>
                    <a:pt x="1582026" y="47625"/>
                  </a:lnTo>
                  <a:lnTo>
                    <a:pt x="1545844" y="47625"/>
                  </a:lnTo>
                  <a:lnTo>
                    <a:pt x="1545844" y="28575"/>
                  </a:lnTo>
                  <a:lnTo>
                    <a:pt x="1582026" y="28575"/>
                  </a:lnTo>
                  <a:lnTo>
                    <a:pt x="1580955" y="23252"/>
                  </a:lnTo>
                  <a:lnTo>
                    <a:pt x="1572799" y="11144"/>
                  </a:lnTo>
                  <a:lnTo>
                    <a:pt x="1560691" y="2988"/>
                  </a:lnTo>
                  <a:lnTo>
                    <a:pt x="1545844" y="0"/>
                  </a:lnTo>
                  <a:close/>
                </a:path>
                <a:path w="1584325" h="76200">
                  <a:moveTo>
                    <a:pt x="74282" y="28575"/>
                  </a:moveTo>
                  <a:lnTo>
                    <a:pt x="38100" y="28575"/>
                  </a:lnTo>
                  <a:lnTo>
                    <a:pt x="38100" y="47625"/>
                  </a:lnTo>
                  <a:lnTo>
                    <a:pt x="74282" y="47625"/>
                  </a:lnTo>
                  <a:lnTo>
                    <a:pt x="76200" y="38100"/>
                  </a:lnTo>
                  <a:lnTo>
                    <a:pt x="74282" y="28575"/>
                  </a:lnTo>
                  <a:close/>
                </a:path>
                <a:path w="1584325" h="76200">
                  <a:moveTo>
                    <a:pt x="1509672" y="28575"/>
                  </a:moveTo>
                  <a:lnTo>
                    <a:pt x="74282" y="28575"/>
                  </a:lnTo>
                  <a:lnTo>
                    <a:pt x="76200" y="38100"/>
                  </a:lnTo>
                  <a:lnTo>
                    <a:pt x="74282" y="47625"/>
                  </a:lnTo>
                  <a:lnTo>
                    <a:pt x="1509672" y="47625"/>
                  </a:lnTo>
                  <a:lnTo>
                    <a:pt x="1507744" y="38100"/>
                  </a:lnTo>
                  <a:lnTo>
                    <a:pt x="1509672" y="28575"/>
                  </a:lnTo>
                  <a:close/>
                </a:path>
                <a:path w="1584325" h="76200">
                  <a:moveTo>
                    <a:pt x="1582026" y="28575"/>
                  </a:moveTo>
                  <a:lnTo>
                    <a:pt x="1545844" y="28575"/>
                  </a:lnTo>
                  <a:lnTo>
                    <a:pt x="1545844" y="47625"/>
                  </a:lnTo>
                  <a:lnTo>
                    <a:pt x="1582026" y="47625"/>
                  </a:lnTo>
                  <a:lnTo>
                    <a:pt x="1583944" y="38100"/>
                  </a:lnTo>
                  <a:lnTo>
                    <a:pt x="1582026" y="28575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2490216" y="1495044"/>
            <a:ext cx="4178935" cy="922019"/>
          </a:xfrm>
          <a:custGeom>
            <a:avLst/>
            <a:gdLst/>
            <a:ahLst/>
            <a:cxnLst/>
            <a:rect l="l" t="t" r="r" b="b"/>
            <a:pathLst>
              <a:path w="4178934" h="922019">
                <a:moveTo>
                  <a:pt x="4025137" y="0"/>
                </a:moveTo>
                <a:lnTo>
                  <a:pt x="153669" y="0"/>
                </a:lnTo>
                <a:lnTo>
                  <a:pt x="105111" y="7837"/>
                </a:lnTo>
                <a:lnTo>
                  <a:pt x="62929" y="29659"/>
                </a:lnTo>
                <a:lnTo>
                  <a:pt x="29659" y="62929"/>
                </a:lnTo>
                <a:lnTo>
                  <a:pt x="7837" y="105111"/>
                </a:lnTo>
                <a:lnTo>
                  <a:pt x="0" y="153669"/>
                </a:lnTo>
                <a:lnTo>
                  <a:pt x="0" y="768349"/>
                </a:lnTo>
                <a:lnTo>
                  <a:pt x="7837" y="816908"/>
                </a:lnTo>
                <a:lnTo>
                  <a:pt x="29659" y="859090"/>
                </a:lnTo>
                <a:lnTo>
                  <a:pt x="62929" y="892360"/>
                </a:lnTo>
                <a:lnTo>
                  <a:pt x="105111" y="914182"/>
                </a:lnTo>
                <a:lnTo>
                  <a:pt x="153669" y="922019"/>
                </a:lnTo>
                <a:lnTo>
                  <a:pt x="4025137" y="922019"/>
                </a:lnTo>
                <a:lnTo>
                  <a:pt x="4073696" y="914182"/>
                </a:lnTo>
                <a:lnTo>
                  <a:pt x="4115878" y="892360"/>
                </a:lnTo>
                <a:lnTo>
                  <a:pt x="4149148" y="859090"/>
                </a:lnTo>
                <a:lnTo>
                  <a:pt x="4170970" y="816908"/>
                </a:lnTo>
                <a:lnTo>
                  <a:pt x="4178807" y="768349"/>
                </a:lnTo>
                <a:lnTo>
                  <a:pt x="4178807" y="153669"/>
                </a:lnTo>
                <a:lnTo>
                  <a:pt x="4170970" y="105111"/>
                </a:lnTo>
                <a:lnTo>
                  <a:pt x="4149148" y="62929"/>
                </a:lnTo>
                <a:lnTo>
                  <a:pt x="4115878" y="29659"/>
                </a:lnTo>
                <a:lnTo>
                  <a:pt x="4073696" y="7837"/>
                </a:lnTo>
                <a:lnTo>
                  <a:pt x="4025137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621660" y="1618233"/>
            <a:ext cx="3913504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05">
                <a:solidFill>
                  <a:srgbClr val="6E772D"/>
                </a:solidFill>
                <a:latin typeface="Arial"/>
                <a:cs typeface="Arial"/>
              </a:rPr>
              <a:t>To </a:t>
            </a:r>
            <a:r>
              <a:rPr dirty="0" sz="1400" spc="-5">
                <a:solidFill>
                  <a:srgbClr val="6E772D"/>
                </a:solidFill>
                <a:latin typeface="Arial"/>
                <a:cs typeface="Arial"/>
              </a:rPr>
              <a:t>explore </a:t>
            </a:r>
            <a:r>
              <a:rPr dirty="0" sz="1400" spc="-25">
                <a:solidFill>
                  <a:srgbClr val="6E772D"/>
                </a:solidFill>
                <a:latin typeface="Arial"/>
                <a:cs typeface="Arial"/>
              </a:rPr>
              <a:t>and </a:t>
            </a:r>
            <a:r>
              <a:rPr dirty="0" sz="1400" spc="45">
                <a:solidFill>
                  <a:srgbClr val="6E772D"/>
                </a:solidFill>
                <a:latin typeface="Arial"/>
                <a:cs typeface="Arial"/>
              </a:rPr>
              <a:t>identify </a:t>
            </a:r>
            <a:r>
              <a:rPr dirty="0" sz="1400" spc="-15">
                <a:solidFill>
                  <a:srgbClr val="6E772D"/>
                </a:solidFill>
                <a:latin typeface="Arial"/>
                <a:cs typeface="Arial"/>
              </a:rPr>
              <a:t>the feasible </a:t>
            </a:r>
            <a:r>
              <a:rPr dirty="0" sz="1400" spc="-5">
                <a:solidFill>
                  <a:srgbClr val="6E772D"/>
                </a:solidFill>
                <a:latin typeface="Arial"/>
                <a:cs typeface="Arial"/>
              </a:rPr>
              <a:t>solutions </a:t>
            </a:r>
            <a:r>
              <a:rPr dirty="0" sz="1400" spc="30">
                <a:solidFill>
                  <a:srgbClr val="6E772D"/>
                </a:solidFill>
                <a:latin typeface="Arial"/>
                <a:cs typeface="Arial"/>
              </a:rPr>
              <a:t>to  </a:t>
            </a:r>
            <a:r>
              <a:rPr dirty="0" sz="1400" spc="-25">
                <a:solidFill>
                  <a:srgbClr val="6E772D"/>
                </a:solidFill>
                <a:latin typeface="Arial"/>
                <a:cs typeface="Arial"/>
              </a:rPr>
              <a:t>develop</a:t>
            </a:r>
            <a:r>
              <a:rPr dirty="0" sz="1400" spc="-160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 spc="-35">
                <a:solidFill>
                  <a:srgbClr val="6E772D"/>
                </a:solidFill>
                <a:latin typeface="Arial"/>
                <a:cs typeface="Arial"/>
              </a:rPr>
              <a:t>an</a:t>
            </a:r>
            <a:r>
              <a:rPr dirty="0" sz="1400" spc="-125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6E772D"/>
                </a:solidFill>
                <a:latin typeface="Arial"/>
                <a:cs typeface="Arial"/>
              </a:rPr>
              <a:t>assistive</a:t>
            </a:r>
            <a:r>
              <a:rPr dirty="0" sz="1400" spc="-150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E772D"/>
                </a:solidFill>
                <a:latin typeface="Arial"/>
                <a:cs typeface="Arial"/>
              </a:rPr>
              <a:t>application</a:t>
            </a:r>
            <a:r>
              <a:rPr dirty="0" sz="1400" spc="-150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6E772D"/>
                </a:solidFill>
                <a:latin typeface="Arial"/>
                <a:cs typeface="Arial"/>
              </a:rPr>
              <a:t>to</a:t>
            </a:r>
            <a:r>
              <a:rPr dirty="0" sz="1400" spc="-130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6E772D"/>
                </a:solidFill>
                <a:latin typeface="Arial"/>
                <a:cs typeface="Arial"/>
              </a:rPr>
              <a:t>aid</a:t>
            </a:r>
            <a:r>
              <a:rPr dirty="0" sz="1400" spc="-110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6E772D"/>
                </a:solidFill>
                <a:latin typeface="Arial"/>
                <a:cs typeface="Arial"/>
              </a:rPr>
              <a:t>individuals  </a:t>
            </a:r>
            <a:r>
              <a:rPr dirty="0" sz="1400" spc="40">
                <a:solidFill>
                  <a:srgbClr val="6E772D"/>
                </a:solidFill>
                <a:latin typeface="Arial"/>
                <a:cs typeface="Arial"/>
              </a:rPr>
              <a:t>with</a:t>
            </a:r>
            <a:r>
              <a:rPr dirty="0" sz="1400" spc="-135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6E772D"/>
                </a:solidFill>
                <a:latin typeface="Arial"/>
                <a:cs typeface="Arial"/>
              </a:rPr>
              <a:t>print</a:t>
            </a:r>
            <a:r>
              <a:rPr dirty="0" sz="1400" spc="-120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6E772D"/>
                </a:solidFill>
                <a:latin typeface="Arial"/>
                <a:cs typeface="Arial"/>
              </a:rPr>
              <a:t>disabilities</a:t>
            </a:r>
            <a:r>
              <a:rPr dirty="0" sz="1400" spc="-165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6E772D"/>
                </a:solidFill>
                <a:latin typeface="Arial"/>
                <a:cs typeface="Arial"/>
              </a:rPr>
              <a:t>to</a:t>
            </a:r>
            <a:r>
              <a:rPr dirty="0" sz="1400" spc="-140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6E772D"/>
                </a:solidFill>
                <a:latin typeface="Arial"/>
                <a:cs typeface="Arial"/>
              </a:rPr>
              <a:t>interpret</a:t>
            </a:r>
            <a:r>
              <a:rPr dirty="0" sz="1400" spc="-145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6E772D"/>
                </a:solidFill>
                <a:latin typeface="Arial"/>
                <a:cs typeface="Arial"/>
              </a:rPr>
              <a:t>printed</a:t>
            </a:r>
            <a:r>
              <a:rPr dirty="0" sz="1400" spc="-135">
                <a:solidFill>
                  <a:srgbClr val="6E772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E772D"/>
                </a:solidFill>
                <a:latin typeface="Arial"/>
                <a:cs typeface="Arial"/>
              </a:rPr>
              <a:t>materials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18841" y="3508628"/>
            <a:ext cx="110363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5"/>
              </a:spcBef>
            </a:pPr>
            <a:r>
              <a:rPr dirty="0" sz="1050" spc="10" b="0">
                <a:solidFill>
                  <a:srgbClr val="6E772D"/>
                </a:solidFill>
                <a:latin typeface="Lato Light"/>
                <a:cs typeface="Lato Light"/>
              </a:rPr>
              <a:t>Table and</a:t>
            </a:r>
            <a:r>
              <a:rPr dirty="0" sz="1050" spc="-11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050" spc="15" b="0">
                <a:solidFill>
                  <a:srgbClr val="6E772D"/>
                </a:solidFill>
                <a:latin typeface="Lato Light"/>
                <a:cs typeface="Lato Light"/>
              </a:rPr>
              <a:t>diagram  </a:t>
            </a:r>
            <a:r>
              <a:rPr dirty="0" sz="1050" spc="10" b="0">
                <a:solidFill>
                  <a:srgbClr val="6E772D"/>
                </a:solidFill>
                <a:latin typeface="Lato Light"/>
                <a:cs typeface="Lato Light"/>
              </a:rPr>
              <a:t>interpretation</a:t>
            </a:r>
            <a:endParaRPr sz="1050">
              <a:latin typeface="Lato Light"/>
              <a:cs typeface="Lato 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65040" y="3448939"/>
            <a:ext cx="1266190" cy="50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spc="15" b="0">
                <a:solidFill>
                  <a:srgbClr val="6E772D"/>
                </a:solidFill>
                <a:latin typeface="Lato Light"/>
                <a:cs typeface="Lato Light"/>
              </a:rPr>
              <a:t>Text </a:t>
            </a:r>
            <a:r>
              <a:rPr dirty="0" sz="1050" spc="10" b="0">
                <a:solidFill>
                  <a:srgbClr val="6E772D"/>
                </a:solidFill>
                <a:latin typeface="Lato Light"/>
                <a:cs typeface="Lato Light"/>
              </a:rPr>
              <a:t>and</a:t>
            </a:r>
            <a:r>
              <a:rPr dirty="0" sz="1050" spc="-12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050" spc="15" b="0">
                <a:solidFill>
                  <a:srgbClr val="6E772D"/>
                </a:solidFill>
                <a:latin typeface="Lato Light"/>
                <a:cs typeface="Lato Light"/>
              </a:rPr>
              <a:t>mathematic  </a:t>
            </a:r>
            <a:r>
              <a:rPr dirty="0" sz="1050" spc="10" b="0">
                <a:solidFill>
                  <a:srgbClr val="6E772D"/>
                </a:solidFill>
                <a:latin typeface="Lato Light"/>
                <a:cs typeface="Lato Light"/>
              </a:rPr>
              <a:t>expression  interpretation</a:t>
            </a:r>
            <a:endParaRPr sz="1050">
              <a:latin typeface="Lato Light"/>
              <a:cs typeface="Lato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46875" y="3601339"/>
            <a:ext cx="12293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15" b="0">
                <a:solidFill>
                  <a:srgbClr val="6E772D"/>
                </a:solidFill>
                <a:latin typeface="Lato Light"/>
                <a:cs typeface="Lato Light"/>
              </a:rPr>
              <a:t>Image</a:t>
            </a:r>
            <a:r>
              <a:rPr dirty="0" sz="1050" spc="-60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050" spc="10" b="0">
                <a:solidFill>
                  <a:srgbClr val="6E772D"/>
                </a:solidFill>
                <a:latin typeface="Lato Light"/>
                <a:cs typeface="Lato Light"/>
              </a:rPr>
              <a:t>interpretation</a:t>
            </a:r>
            <a:endParaRPr sz="1050">
              <a:latin typeface="Lato Light"/>
              <a:cs typeface="Lato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3832" y="596900"/>
            <a:ext cx="42100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>
                <a:solidFill>
                  <a:srgbClr val="6D772C"/>
                </a:solidFill>
              </a:rPr>
              <a:t>Budget</a:t>
            </a:r>
            <a:r>
              <a:rPr dirty="0" spc="-275">
                <a:solidFill>
                  <a:srgbClr val="6D772C"/>
                </a:solidFill>
              </a:rPr>
              <a:t> </a:t>
            </a:r>
            <a:r>
              <a:rPr dirty="0" spc="114">
                <a:solidFill>
                  <a:srgbClr val="6D772C"/>
                </a:solidFill>
              </a:rPr>
              <a:t>for</a:t>
            </a:r>
            <a:r>
              <a:rPr dirty="0" spc="-300">
                <a:solidFill>
                  <a:srgbClr val="6D772C"/>
                </a:solidFill>
              </a:rPr>
              <a:t> </a:t>
            </a:r>
            <a:r>
              <a:rPr dirty="0" spc="10">
                <a:solidFill>
                  <a:srgbClr val="6D772C"/>
                </a:solidFill>
              </a:rPr>
              <a:t>overall</a:t>
            </a:r>
            <a:r>
              <a:rPr dirty="0" spc="-285">
                <a:solidFill>
                  <a:srgbClr val="6D772C"/>
                </a:solidFill>
              </a:rPr>
              <a:t> </a:t>
            </a:r>
            <a:r>
              <a:rPr dirty="0" spc="-45">
                <a:solidFill>
                  <a:srgbClr val="6D772C"/>
                </a:solidFill>
              </a:rPr>
              <a:t>system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63700" y="1503807"/>
          <a:ext cx="3568065" cy="3047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0400"/>
                <a:gridCol w="1638300"/>
              </a:tblGrid>
              <a:tr h="6194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3810">
                        <a:lnSpc>
                          <a:spcPct val="100000"/>
                        </a:lnSpc>
                      </a:pPr>
                      <a:r>
                        <a:rPr dirty="0" sz="1400" spc="4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Item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46990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40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ost(RS)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DD6F2C"/>
                    </a:solidFill>
                  </a:tcPr>
                </a:tc>
              </a:tr>
              <a:tr h="512178">
                <a:tc>
                  <a:txBody>
                    <a:bodyPr/>
                    <a:lstStyle/>
                    <a:p>
                      <a:pPr marL="847725" marR="156210" indent="-68135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000" spc="-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App</a:t>
                      </a:r>
                      <a:r>
                        <a:rPr dirty="0" sz="1000" spc="-1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publishing</a:t>
                      </a:r>
                      <a:r>
                        <a:rPr dirty="0" sz="1000" spc="-8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000" spc="-10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000" spc="-9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google  </a:t>
                      </a:r>
                      <a:r>
                        <a:rPr dirty="0" sz="1000" spc="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play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2870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5" b="0">
                          <a:solidFill>
                            <a:srgbClr val="6D772C"/>
                          </a:solidFill>
                          <a:latin typeface="Lato Light"/>
                          <a:cs typeface="Lato Light"/>
                        </a:rPr>
                        <a:t>5000.00</a:t>
                      </a:r>
                      <a:endParaRPr sz="1000">
                        <a:latin typeface="Lato Light"/>
                        <a:cs typeface="Lato Light"/>
                      </a:endParaRPr>
                    </a:p>
                  </a:txBody>
                  <a:tcPr marL="0" marR="0" marB="0" marT="5080">
                    <a:solidFill>
                      <a:srgbClr val="E6EEB5"/>
                    </a:solidFill>
                  </a:tcPr>
                </a:tc>
              </a:tr>
              <a:tr h="560959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000" spc="-4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Backend </a:t>
                      </a:r>
                      <a:r>
                        <a:rPr dirty="0" sz="1000" spc="-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hosting</a:t>
                      </a:r>
                      <a:r>
                        <a:rPr dirty="0" sz="1000" spc="-15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92075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543560">
                        <a:lnSpc>
                          <a:spcPct val="100000"/>
                        </a:lnSpc>
                      </a:pPr>
                      <a:r>
                        <a:rPr dirty="0" sz="1000" spc="-5" b="0">
                          <a:solidFill>
                            <a:srgbClr val="6D772C"/>
                          </a:solidFill>
                          <a:latin typeface="Lato Light"/>
                          <a:cs typeface="Lato Light"/>
                        </a:rPr>
                        <a:t>10000.00</a:t>
                      </a:r>
                      <a:endParaRPr sz="1000">
                        <a:latin typeface="Lato Light"/>
                        <a:cs typeface="Lato Light"/>
                      </a:endParaRPr>
                    </a:p>
                  </a:txBody>
                  <a:tcPr marL="0" marR="0" marB="0" marT="3175">
                    <a:solidFill>
                      <a:srgbClr val="E6EEB5"/>
                    </a:solidFill>
                  </a:tcPr>
                </a:tc>
              </a:tr>
              <a:tr h="605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3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Paper </a:t>
                      </a:r>
                      <a:r>
                        <a:rPr dirty="0" sz="1000" spc="-10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publishing</a:t>
                      </a:r>
                      <a:r>
                        <a:rPr dirty="0" sz="1000" spc="-1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5" b="0">
                          <a:solidFill>
                            <a:srgbClr val="6D772C"/>
                          </a:solidFill>
                          <a:latin typeface="Lato Light"/>
                          <a:cs typeface="Lato Light"/>
                        </a:rPr>
                        <a:t>5000.00</a:t>
                      </a:r>
                      <a:endParaRPr sz="1000">
                        <a:latin typeface="Lato Light"/>
                        <a:cs typeface="Lato Light"/>
                      </a:endParaRPr>
                    </a:p>
                  </a:txBody>
                  <a:tcPr marL="0" marR="0" marB="0" marT="6985">
                    <a:solidFill>
                      <a:srgbClr val="E6EEB5"/>
                    </a:solidFill>
                  </a:tcPr>
                </a:tc>
              </a:tr>
              <a:tr h="7393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3810">
                        <a:lnSpc>
                          <a:spcPct val="100000"/>
                        </a:lnSpc>
                      </a:pPr>
                      <a:r>
                        <a:rPr dirty="0" sz="1400" spc="-15">
                          <a:solidFill>
                            <a:srgbClr val="E6EEB5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B w="19050">
                      <a:solidFill>
                        <a:srgbClr val="E6EEB5"/>
                      </a:solidFill>
                      <a:prstDash val="solid"/>
                    </a:lnB>
                    <a:solidFill>
                      <a:srgbClr val="DD6F2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r" marR="431800">
                        <a:lnSpc>
                          <a:spcPct val="100000"/>
                        </a:lnSpc>
                      </a:pPr>
                      <a:r>
                        <a:rPr dirty="0" sz="1400" b="0">
                          <a:solidFill>
                            <a:srgbClr val="6D772C"/>
                          </a:solidFill>
                          <a:latin typeface="Lato Light"/>
                          <a:cs typeface="Lato Light"/>
                        </a:rPr>
                        <a:t>200</a:t>
                      </a:r>
                      <a:r>
                        <a:rPr dirty="0" sz="1400" b="0">
                          <a:solidFill>
                            <a:srgbClr val="6D772C"/>
                          </a:solidFill>
                          <a:latin typeface="Lato Light"/>
                          <a:cs typeface="Lato Light"/>
                        </a:rPr>
                        <a:t>00</a:t>
                      </a:r>
                      <a:r>
                        <a:rPr dirty="0" sz="1400" spc="5" b="0">
                          <a:solidFill>
                            <a:srgbClr val="6D772C"/>
                          </a:solidFill>
                          <a:latin typeface="Lato Light"/>
                          <a:cs typeface="Lato Light"/>
                        </a:rPr>
                        <a:t>.</a:t>
                      </a:r>
                      <a:r>
                        <a:rPr dirty="0" sz="1400" b="0">
                          <a:solidFill>
                            <a:srgbClr val="6D772C"/>
                          </a:solidFill>
                          <a:latin typeface="Lato Light"/>
                          <a:cs typeface="Lato Light"/>
                        </a:rPr>
                        <a:t>00</a:t>
                      </a:r>
                      <a:endParaRPr sz="1400">
                        <a:latin typeface="Lato Light"/>
                        <a:cs typeface="Lato Light"/>
                      </a:endParaRPr>
                    </a:p>
                  </a:txBody>
                  <a:tcPr marL="0" marR="0" marB="0" marT="3810">
                    <a:solidFill>
                      <a:srgbClr val="E6EEB5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423954" y="1502235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48" y="86915"/>
                </a:moveTo>
                <a:lnTo>
                  <a:pt x="113420" y="86915"/>
                </a:lnTo>
                <a:lnTo>
                  <a:pt x="121827" y="90725"/>
                </a:lnTo>
                <a:lnTo>
                  <a:pt x="125510" y="96694"/>
                </a:lnTo>
                <a:lnTo>
                  <a:pt x="128660" y="106854"/>
                </a:lnTo>
                <a:lnTo>
                  <a:pt x="130489" y="112569"/>
                </a:lnTo>
                <a:lnTo>
                  <a:pt x="98485" y="122602"/>
                </a:lnTo>
                <a:lnTo>
                  <a:pt x="50700" y="144033"/>
                </a:lnTo>
                <a:lnTo>
                  <a:pt x="20805" y="172894"/>
                </a:lnTo>
                <a:lnTo>
                  <a:pt x="8799" y="209184"/>
                </a:lnTo>
                <a:lnTo>
                  <a:pt x="14678" y="252904"/>
                </a:lnTo>
                <a:lnTo>
                  <a:pt x="34004" y="289194"/>
                </a:lnTo>
                <a:lnTo>
                  <a:pt x="66151" y="315388"/>
                </a:lnTo>
                <a:lnTo>
                  <a:pt x="105678" y="327945"/>
                </a:lnTo>
                <a:lnTo>
                  <a:pt x="126181" y="327765"/>
                </a:lnTo>
                <a:lnTo>
                  <a:pt x="172877" y="312953"/>
                </a:lnTo>
                <a:lnTo>
                  <a:pt x="209200" y="283096"/>
                </a:lnTo>
                <a:lnTo>
                  <a:pt x="219821" y="263572"/>
                </a:lnTo>
                <a:lnTo>
                  <a:pt x="310575" y="263572"/>
                </a:lnTo>
                <a:lnTo>
                  <a:pt x="312986" y="259197"/>
                </a:lnTo>
                <a:lnTo>
                  <a:pt x="315820" y="248840"/>
                </a:lnTo>
                <a:lnTo>
                  <a:pt x="317172" y="237501"/>
                </a:lnTo>
                <a:lnTo>
                  <a:pt x="317191" y="233854"/>
                </a:lnTo>
                <a:lnTo>
                  <a:pt x="139112" y="233854"/>
                </a:lnTo>
                <a:lnTo>
                  <a:pt x="132495" y="233473"/>
                </a:lnTo>
                <a:lnTo>
                  <a:pt x="120392" y="227377"/>
                </a:lnTo>
                <a:lnTo>
                  <a:pt x="116036" y="221662"/>
                </a:lnTo>
                <a:lnTo>
                  <a:pt x="113369" y="213153"/>
                </a:lnTo>
                <a:lnTo>
                  <a:pt x="111374" y="200624"/>
                </a:lnTo>
                <a:lnTo>
                  <a:pt x="113939" y="190452"/>
                </a:lnTo>
                <a:lnTo>
                  <a:pt x="121065" y="182614"/>
                </a:lnTo>
                <a:lnTo>
                  <a:pt x="132749" y="177085"/>
                </a:lnTo>
                <a:lnTo>
                  <a:pt x="149044" y="172005"/>
                </a:lnTo>
                <a:lnTo>
                  <a:pt x="258281" y="172005"/>
                </a:lnTo>
                <a:lnTo>
                  <a:pt x="231648" y="86915"/>
                </a:lnTo>
                <a:close/>
              </a:path>
              <a:path w="317500" h="328294">
                <a:moveTo>
                  <a:pt x="310575" y="263572"/>
                </a:moveTo>
                <a:lnTo>
                  <a:pt x="219821" y="263572"/>
                </a:lnTo>
                <a:lnTo>
                  <a:pt x="224990" y="269160"/>
                </a:lnTo>
                <a:lnTo>
                  <a:pt x="231200" y="273351"/>
                </a:lnTo>
                <a:lnTo>
                  <a:pt x="238477" y="276272"/>
                </a:lnTo>
                <a:lnTo>
                  <a:pt x="251150" y="280396"/>
                </a:lnTo>
                <a:lnTo>
                  <a:pt x="264690" y="281924"/>
                </a:lnTo>
                <a:lnTo>
                  <a:pt x="279096" y="280880"/>
                </a:lnTo>
                <a:lnTo>
                  <a:pt x="294370" y="277288"/>
                </a:lnTo>
                <a:lnTo>
                  <a:pt x="302261" y="273432"/>
                </a:lnTo>
                <a:lnTo>
                  <a:pt x="308467" y="267398"/>
                </a:lnTo>
                <a:lnTo>
                  <a:pt x="310575" y="263572"/>
                </a:lnTo>
                <a:close/>
              </a:path>
              <a:path w="317500" h="328294">
                <a:moveTo>
                  <a:pt x="258281" y="172005"/>
                </a:moveTo>
                <a:lnTo>
                  <a:pt x="149044" y="172005"/>
                </a:lnTo>
                <a:lnTo>
                  <a:pt x="163052" y="216709"/>
                </a:lnTo>
                <a:lnTo>
                  <a:pt x="159051" y="224456"/>
                </a:lnTo>
                <a:lnTo>
                  <a:pt x="153463" y="229282"/>
                </a:lnTo>
                <a:lnTo>
                  <a:pt x="139112" y="233854"/>
                </a:lnTo>
                <a:lnTo>
                  <a:pt x="317191" y="233854"/>
                </a:lnTo>
                <a:lnTo>
                  <a:pt x="310095" y="195986"/>
                </a:lnTo>
                <a:lnTo>
                  <a:pt x="297337" y="174545"/>
                </a:lnTo>
                <a:lnTo>
                  <a:pt x="259076" y="174545"/>
                </a:lnTo>
                <a:lnTo>
                  <a:pt x="258281" y="172005"/>
                </a:lnTo>
                <a:close/>
              </a:path>
              <a:path w="317500" h="328294">
                <a:moveTo>
                  <a:pt x="285454" y="166290"/>
                </a:moveTo>
                <a:lnTo>
                  <a:pt x="278863" y="168449"/>
                </a:lnTo>
                <a:lnTo>
                  <a:pt x="259076" y="174545"/>
                </a:lnTo>
                <a:lnTo>
                  <a:pt x="297337" y="174545"/>
                </a:lnTo>
                <a:lnTo>
                  <a:pt x="291804" y="168576"/>
                </a:lnTo>
                <a:lnTo>
                  <a:pt x="285454" y="166290"/>
                </a:lnTo>
                <a:close/>
              </a:path>
              <a:path w="317500" h="328294">
                <a:moveTo>
                  <a:pt x="142759" y="0"/>
                </a:moveTo>
                <a:lnTo>
                  <a:pt x="91259" y="8683"/>
                </a:lnTo>
                <a:lnTo>
                  <a:pt x="40693" y="28479"/>
                </a:lnTo>
                <a:lnTo>
                  <a:pt x="4759" y="51609"/>
                </a:lnTo>
                <a:lnTo>
                  <a:pt x="0" y="62468"/>
                </a:lnTo>
                <a:lnTo>
                  <a:pt x="240" y="69754"/>
                </a:lnTo>
                <a:lnTo>
                  <a:pt x="21886" y="108979"/>
                </a:lnTo>
                <a:lnTo>
                  <a:pt x="33347" y="120570"/>
                </a:lnTo>
                <a:lnTo>
                  <a:pt x="51278" y="110545"/>
                </a:lnTo>
                <a:lnTo>
                  <a:pt x="67241" y="102377"/>
                </a:lnTo>
                <a:lnTo>
                  <a:pt x="81240" y="96067"/>
                </a:lnTo>
                <a:lnTo>
                  <a:pt x="93278" y="91614"/>
                </a:lnTo>
                <a:lnTo>
                  <a:pt x="105305" y="87931"/>
                </a:lnTo>
                <a:lnTo>
                  <a:pt x="113420" y="86915"/>
                </a:lnTo>
                <a:lnTo>
                  <a:pt x="231648" y="86915"/>
                </a:lnTo>
                <a:lnTo>
                  <a:pt x="230336" y="82724"/>
                </a:lnTo>
                <a:lnTo>
                  <a:pt x="209845" y="38068"/>
                </a:lnTo>
                <a:lnTo>
                  <a:pt x="181467" y="10080"/>
                </a:lnTo>
                <a:lnTo>
                  <a:pt x="163712" y="2700"/>
                </a:lnTo>
                <a:lnTo>
                  <a:pt x="142759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40343" y="1372768"/>
            <a:ext cx="332740" cy="457834"/>
          </a:xfrm>
          <a:custGeom>
            <a:avLst/>
            <a:gdLst/>
            <a:ahLst/>
            <a:cxnLst/>
            <a:rect l="l" t="t" r="r" b="b"/>
            <a:pathLst>
              <a:path w="332740" h="457835">
                <a:moveTo>
                  <a:pt x="203186" y="0"/>
                </a:moveTo>
                <a:lnTo>
                  <a:pt x="198754" y="1117"/>
                </a:lnTo>
                <a:lnTo>
                  <a:pt x="0" y="346684"/>
                </a:lnTo>
                <a:lnTo>
                  <a:pt x="14853" y="371540"/>
                </a:lnTo>
                <a:lnTo>
                  <a:pt x="58703" y="415442"/>
                </a:lnTo>
                <a:lnTo>
                  <a:pt x="118560" y="449016"/>
                </a:lnTo>
                <a:lnTo>
                  <a:pt x="177944" y="457640"/>
                </a:lnTo>
                <a:lnTo>
                  <a:pt x="206375" y="451713"/>
                </a:lnTo>
                <a:lnTo>
                  <a:pt x="258683" y="419994"/>
                </a:lnTo>
                <a:lnTo>
                  <a:pt x="303275" y="362178"/>
                </a:lnTo>
                <a:lnTo>
                  <a:pt x="305173" y="357987"/>
                </a:lnTo>
                <a:lnTo>
                  <a:pt x="150495" y="357987"/>
                </a:lnTo>
                <a:lnTo>
                  <a:pt x="143763" y="356971"/>
                </a:lnTo>
                <a:lnTo>
                  <a:pt x="132841" y="350621"/>
                </a:lnTo>
                <a:lnTo>
                  <a:pt x="128270" y="346557"/>
                </a:lnTo>
                <a:lnTo>
                  <a:pt x="124459" y="341731"/>
                </a:lnTo>
                <a:lnTo>
                  <a:pt x="182499" y="240766"/>
                </a:lnTo>
                <a:lnTo>
                  <a:pt x="190373" y="240131"/>
                </a:lnTo>
                <a:lnTo>
                  <a:pt x="326361" y="240131"/>
                </a:lnTo>
                <a:lnTo>
                  <a:pt x="324810" y="232269"/>
                </a:lnTo>
                <a:lnTo>
                  <a:pt x="302544" y="199114"/>
                </a:lnTo>
                <a:lnTo>
                  <a:pt x="265556" y="171043"/>
                </a:lnTo>
                <a:lnTo>
                  <a:pt x="230885" y="156692"/>
                </a:lnTo>
                <a:lnTo>
                  <a:pt x="289813" y="54203"/>
                </a:lnTo>
                <a:lnTo>
                  <a:pt x="248030" y="21056"/>
                </a:lnTo>
                <a:lnTo>
                  <a:pt x="212867" y="2942"/>
                </a:lnTo>
                <a:lnTo>
                  <a:pt x="203186" y="0"/>
                </a:lnTo>
                <a:close/>
              </a:path>
              <a:path w="332740" h="457835">
                <a:moveTo>
                  <a:pt x="326361" y="240131"/>
                </a:moveTo>
                <a:lnTo>
                  <a:pt x="190373" y="240131"/>
                </a:lnTo>
                <a:lnTo>
                  <a:pt x="197357" y="241528"/>
                </a:lnTo>
                <a:lnTo>
                  <a:pt x="203326" y="244957"/>
                </a:lnTo>
                <a:lnTo>
                  <a:pt x="214302" y="255789"/>
                </a:lnTo>
                <a:lnTo>
                  <a:pt x="217693" y="271325"/>
                </a:lnTo>
                <a:lnTo>
                  <a:pt x="213488" y="291552"/>
                </a:lnTo>
                <a:lnTo>
                  <a:pt x="190625" y="333434"/>
                </a:lnTo>
                <a:lnTo>
                  <a:pt x="158496" y="357098"/>
                </a:lnTo>
                <a:lnTo>
                  <a:pt x="150495" y="357987"/>
                </a:lnTo>
                <a:lnTo>
                  <a:pt x="305173" y="357987"/>
                </a:lnTo>
                <a:lnTo>
                  <a:pt x="325175" y="313807"/>
                </a:lnTo>
                <a:lnTo>
                  <a:pt x="332353" y="270502"/>
                </a:lnTo>
                <a:lnTo>
                  <a:pt x="326361" y="240131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9042" y="4459468"/>
            <a:ext cx="292735" cy="317500"/>
          </a:xfrm>
          <a:custGeom>
            <a:avLst/>
            <a:gdLst/>
            <a:ahLst/>
            <a:cxnLst/>
            <a:rect l="l" t="t" r="r" b="b"/>
            <a:pathLst>
              <a:path w="292734" h="317500">
                <a:moveTo>
                  <a:pt x="173806" y="0"/>
                </a:moveTo>
                <a:lnTo>
                  <a:pt x="118066" y="6435"/>
                </a:lnTo>
                <a:lnTo>
                  <a:pt x="67248" y="36552"/>
                </a:lnTo>
                <a:lnTo>
                  <a:pt x="26308" y="88338"/>
                </a:lnTo>
                <a:lnTo>
                  <a:pt x="2608" y="149250"/>
                </a:lnTo>
                <a:lnTo>
                  <a:pt x="0" y="178427"/>
                </a:lnTo>
                <a:lnTo>
                  <a:pt x="3550" y="206752"/>
                </a:lnTo>
                <a:lnTo>
                  <a:pt x="25654" y="255595"/>
                </a:lnTo>
                <a:lnTo>
                  <a:pt x="65437" y="290522"/>
                </a:lnTo>
                <a:lnTo>
                  <a:pt x="111406" y="311162"/>
                </a:lnTo>
                <a:lnTo>
                  <a:pt x="152089" y="317153"/>
                </a:lnTo>
                <a:lnTo>
                  <a:pt x="155061" y="316049"/>
                </a:lnTo>
                <a:lnTo>
                  <a:pt x="173426" y="279626"/>
                </a:lnTo>
                <a:lnTo>
                  <a:pt x="184420" y="242130"/>
                </a:lnTo>
                <a:lnTo>
                  <a:pt x="183937" y="235061"/>
                </a:lnTo>
                <a:lnTo>
                  <a:pt x="181134" y="231187"/>
                </a:lnTo>
                <a:lnTo>
                  <a:pt x="169623" y="230410"/>
                </a:lnTo>
                <a:lnTo>
                  <a:pt x="157779" y="227774"/>
                </a:lnTo>
                <a:lnTo>
                  <a:pt x="145601" y="223275"/>
                </a:lnTo>
                <a:lnTo>
                  <a:pt x="133090" y="216912"/>
                </a:lnTo>
                <a:lnTo>
                  <a:pt x="117840" y="203834"/>
                </a:lnTo>
                <a:lnTo>
                  <a:pt x="111203" y="187096"/>
                </a:lnTo>
                <a:lnTo>
                  <a:pt x="113178" y="166695"/>
                </a:lnTo>
                <a:lnTo>
                  <a:pt x="131962" y="129676"/>
                </a:lnTo>
                <a:lnTo>
                  <a:pt x="164352" y="103742"/>
                </a:lnTo>
                <a:lnTo>
                  <a:pt x="171764" y="102730"/>
                </a:lnTo>
                <a:lnTo>
                  <a:pt x="178696" y="103551"/>
                </a:lnTo>
                <a:lnTo>
                  <a:pt x="206318" y="145818"/>
                </a:lnTo>
                <a:lnTo>
                  <a:pt x="207766" y="152269"/>
                </a:lnTo>
                <a:lnTo>
                  <a:pt x="209810" y="156257"/>
                </a:lnTo>
                <a:lnTo>
                  <a:pt x="217227" y="160283"/>
                </a:lnTo>
                <a:lnTo>
                  <a:pt x="218827" y="160740"/>
                </a:lnTo>
                <a:lnTo>
                  <a:pt x="228674" y="160517"/>
                </a:lnTo>
                <a:lnTo>
                  <a:pt x="266160" y="135924"/>
                </a:lnTo>
                <a:lnTo>
                  <a:pt x="290697" y="103044"/>
                </a:lnTo>
                <a:lnTo>
                  <a:pt x="292411" y="96402"/>
                </a:lnTo>
                <a:lnTo>
                  <a:pt x="291471" y="90700"/>
                </a:lnTo>
                <a:lnTo>
                  <a:pt x="272906" y="53133"/>
                </a:lnTo>
                <a:lnTo>
                  <a:pt x="229546" y="19224"/>
                </a:lnTo>
                <a:lnTo>
                  <a:pt x="201676" y="6403"/>
                </a:lnTo>
                <a:lnTo>
                  <a:pt x="173806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94192" y="4552188"/>
            <a:ext cx="128015" cy="128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10128" y="1249680"/>
            <a:ext cx="129539" cy="12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11040" y="4511040"/>
            <a:ext cx="211836" cy="210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39940" y="1484375"/>
            <a:ext cx="129539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38971" y="222504"/>
            <a:ext cx="129539" cy="1295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31179" y="1770888"/>
            <a:ext cx="2404872" cy="2404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537972"/>
            <a:ext cx="7786370" cy="635635"/>
          </a:xfrm>
          <a:custGeom>
            <a:avLst/>
            <a:gdLst/>
            <a:ahLst/>
            <a:cxnLst/>
            <a:rect l="l" t="t" r="r" b="b"/>
            <a:pathLst>
              <a:path w="7786370" h="635635">
                <a:moveTo>
                  <a:pt x="7468362" y="0"/>
                </a:moveTo>
                <a:lnTo>
                  <a:pt x="317753" y="0"/>
                </a:lnTo>
                <a:lnTo>
                  <a:pt x="270799" y="3444"/>
                </a:lnTo>
                <a:lnTo>
                  <a:pt x="225983" y="13451"/>
                </a:lnTo>
                <a:lnTo>
                  <a:pt x="183797" y="29529"/>
                </a:lnTo>
                <a:lnTo>
                  <a:pt x="144734" y="51186"/>
                </a:lnTo>
                <a:lnTo>
                  <a:pt x="109284" y="77931"/>
                </a:lnTo>
                <a:lnTo>
                  <a:pt x="77940" y="109274"/>
                </a:lnTo>
                <a:lnTo>
                  <a:pt x="51192" y="144723"/>
                </a:lnTo>
                <a:lnTo>
                  <a:pt x="29533" y="183786"/>
                </a:lnTo>
                <a:lnTo>
                  <a:pt x="13453" y="225973"/>
                </a:lnTo>
                <a:lnTo>
                  <a:pt x="3445" y="270793"/>
                </a:lnTo>
                <a:lnTo>
                  <a:pt x="0" y="317753"/>
                </a:lnTo>
                <a:lnTo>
                  <a:pt x="3445" y="364714"/>
                </a:lnTo>
                <a:lnTo>
                  <a:pt x="13453" y="409534"/>
                </a:lnTo>
                <a:lnTo>
                  <a:pt x="29533" y="451721"/>
                </a:lnTo>
                <a:lnTo>
                  <a:pt x="51192" y="490784"/>
                </a:lnTo>
                <a:lnTo>
                  <a:pt x="77940" y="526233"/>
                </a:lnTo>
                <a:lnTo>
                  <a:pt x="109284" y="557576"/>
                </a:lnTo>
                <a:lnTo>
                  <a:pt x="144734" y="584321"/>
                </a:lnTo>
                <a:lnTo>
                  <a:pt x="183797" y="605978"/>
                </a:lnTo>
                <a:lnTo>
                  <a:pt x="225983" y="622056"/>
                </a:lnTo>
                <a:lnTo>
                  <a:pt x="270799" y="632063"/>
                </a:lnTo>
                <a:lnTo>
                  <a:pt x="317753" y="635507"/>
                </a:lnTo>
                <a:lnTo>
                  <a:pt x="7468362" y="635507"/>
                </a:lnTo>
                <a:lnTo>
                  <a:pt x="7515322" y="632063"/>
                </a:lnTo>
                <a:lnTo>
                  <a:pt x="7560142" y="622056"/>
                </a:lnTo>
                <a:lnTo>
                  <a:pt x="7602329" y="605978"/>
                </a:lnTo>
                <a:lnTo>
                  <a:pt x="7641392" y="584321"/>
                </a:lnTo>
                <a:lnTo>
                  <a:pt x="7676841" y="557576"/>
                </a:lnTo>
                <a:lnTo>
                  <a:pt x="7708184" y="526233"/>
                </a:lnTo>
                <a:lnTo>
                  <a:pt x="7734929" y="490784"/>
                </a:lnTo>
                <a:lnTo>
                  <a:pt x="7756586" y="451721"/>
                </a:lnTo>
                <a:lnTo>
                  <a:pt x="7772664" y="409534"/>
                </a:lnTo>
                <a:lnTo>
                  <a:pt x="7782671" y="364714"/>
                </a:lnTo>
                <a:lnTo>
                  <a:pt x="7786116" y="317753"/>
                </a:lnTo>
                <a:lnTo>
                  <a:pt x="7782671" y="270793"/>
                </a:lnTo>
                <a:lnTo>
                  <a:pt x="7772664" y="225973"/>
                </a:lnTo>
                <a:lnTo>
                  <a:pt x="7756586" y="183786"/>
                </a:lnTo>
                <a:lnTo>
                  <a:pt x="7734929" y="144723"/>
                </a:lnTo>
                <a:lnTo>
                  <a:pt x="7708184" y="109274"/>
                </a:lnTo>
                <a:lnTo>
                  <a:pt x="7676841" y="77931"/>
                </a:lnTo>
                <a:lnTo>
                  <a:pt x="7641392" y="51186"/>
                </a:lnTo>
                <a:lnTo>
                  <a:pt x="7602329" y="29529"/>
                </a:lnTo>
                <a:lnTo>
                  <a:pt x="7560142" y="13451"/>
                </a:lnTo>
                <a:lnTo>
                  <a:pt x="7515322" y="3444"/>
                </a:lnTo>
                <a:lnTo>
                  <a:pt x="7468362" y="0"/>
                </a:lnTo>
                <a:close/>
              </a:path>
            </a:pathLst>
          </a:custGeom>
          <a:solidFill>
            <a:srgbClr val="6D77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8828" y="596900"/>
            <a:ext cx="65608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References</a:t>
            </a:r>
            <a:r>
              <a:rPr dirty="0" spc="-280"/>
              <a:t> </a:t>
            </a:r>
            <a:r>
              <a:rPr dirty="0" spc="65"/>
              <a:t>in</a:t>
            </a:r>
            <a:r>
              <a:rPr dirty="0" spc="-260"/>
              <a:t> </a:t>
            </a:r>
            <a:r>
              <a:rPr dirty="0" spc="10"/>
              <a:t>overall</a:t>
            </a:r>
            <a:r>
              <a:rPr dirty="0" spc="-265"/>
              <a:t> </a:t>
            </a:r>
            <a:r>
              <a:rPr dirty="0"/>
              <a:t>project</a:t>
            </a:r>
            <a:r>
              <a:rPr dirty="0" spc="-260"/>
              <a:t> </a:t>
            </a:r>
            <a:r>
              <a:rPr dirty="0"/>
              <a:t>description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1829" y="2005329"/>
            <a:ext cx="746125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679" marR="186055" indent="-233679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233679" algn="l"/>
              </a:tabLst>
            </a:pPr>
            <a:r>
              <a:rPr dirty="0" sz="1200" spc="-65">
                <a:solidFill>
                  <a:srgbClr val="6E772D"/>
                </a:solidFill>
                <a:latin typeface="Verdana"/>
                <a:cs typeface="Verdana"/>
              </a:rPr>
              <a:t>“What </a:t>
            </a:r>
            <a:r>
              <a:rPr dirty="0" sz="1200" spc="-75">
                <a:solidFill>
                  <a:srgbClr val="6E772D"/>
                </a:solidFill>
                <a:latin typeface="Verdana"/>
                <a:cs typeface="Verdana"/>
              </a:rPr>
              <a:t>is </a:t>
            </a:r>
            <a:r>
              <a:rPr dirty="0" sz="1200" spc="-70">
                <a:solidFill>
                  <a:srgbClr val="6E772D"/>
                </a:solidFill>
                <a:latin typeface="Verdana"/>
                <a:cs typeface="Verdana"/>
              </a:rPr>
              <a:t>print </a:t>
            </a:r>
            <a:r>
              <a:rPr dirty="0" sz="1200" spc="-85">
                <a:solidFill>
                  <a:srgbClr val="6E772D"/>
                </a:solidFill>
                <a:latin typeface="Verdana"/>
                <a:cs typeface="Verdana"/>
              </a:rPr>
              <a:t>disability,” </a:t>
            </a:r>
            <a:r>
              <a:rPr dirty="0" sz="1200" spc="-5" i="1">
                <a:solidFill>
                  <a:srgbClr val="6E772D"/>
                </a:solidFill>
                <a:latin typeface="Lato"/>
                <a:cs typeface="Lato"/>
              </a:rPr>
              <a:t>Visionaustralia.org</a:t>
            </a:r>
            <a:r>
              <a:rPr dirty="0" sz="1200" spc="-5" b="0">
                <a:solidFill>
                  <a:srgbClr val="6E772D"/>
                </a:solidFill>
                <a:latin typeface="Lato Light"/>
                <a:cs typeface="Lato Light"/>
              </a:rPr>
              <a:t>.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[Online]. </a:t>
            </a:r>
            <a:r>
              <a:rPr dirty="0" sz="1200" spc="15" b="0">
                <a:solidFill>
                  <a:srgbClr val="6E772D"/>
                </a:solidFill>
                <a:latin typeface="Lato Light"/>
                <a:cs typeface="Lato Light"/>
              </a:rPr>
              <a:t>Available: 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https:/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  <a:hlinkClick r:id="rId2"/>
              </a:rPr>
              <a:t>/w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w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  <a:hlinkClick r:id="rId2"/>
              </a:rPr>
              <a:t>w.visionaustralia.org/services/print-accessibility/what-is-print-disability. </a:t>
            </a: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[Accessed: </a:t>
            </a:r>
            <a:r>
              <a:rPr dirty="0" sz="1200" spc="5" b="0">
                <a:solidFill>
                  <a:srgbClr val="6E772D"/>
                </a:solidFill>
                <a:latin typeface="Lato Light"/>
                <a:cs typeface="Lato Light"/>
              </a:rPr>
              <a:t>31-Jan-  </a:t>
            </a:r>
            <a:r>
              <a:rPr dirty="0" sz="1200" b="0">
                <a:solidFill>
                  <a:srgbClr val="6E772D"/>
                </a:solidFill>
                <a:latin typeface="Lato Light"/>
                <a:cs typeface="Lato Light"/>
              </a:rPr>
              <a:t>2022].</a:t>
            </a:r>
            <a:endParaRPr sz="1200">
              <a:latin typeface="Lato Light"/>
              <a:cs typeface="Lato Light"/>
            </a:endParaRPr>
          </a:p>
          <a:p>
            <a:pPr>
              <a:lnSpc>
                <a:spcPct val="100000"/>
              </a:lnSpc>
              <a:buAutoNum type="arabicPlain"/>
            </a:pPr>
            <a:endParaRPr sz="1200">
              <a:latin typeface="Lato Light"/>
              <a:cs typeface="Lato Light"/>
            </a:endParaRPr>
          </a:p>
          <a:p>
            <a:pPr marL="233679" marR="342900" indent="-233679">
              <a:lnSpc>
                <a:spcPct val="100000"/>
              </a:lnSpc>
              <a:buClr>
                <a:srgbClr val="6E772D"/>
              </a:buClr>
              <a:buFont typeface="Lato Light"/>
              <a:buAutoNum type="arabicPlain"/>
              <a:tabLst>
                <a:tab pos="233679" algn="l"/>
              </a:tabLst>
            </a:pPr>
            <a:r>
              <a:rPr dirty="0" sz="1200" spc="-80">
                <a:solidFill>
                  <a:srgbClr val="6D772C"/>
                </a:solidFill>
                <a:latin typeface="Verdana"/>
                <a:cs typeface="Verdana"/>
              </a:rPr>
              <a:t>“Blindness </a:t>
            </a:r>
            <a:r>
              <a:rPr dirty="0" sz="1200" spc="-100">
                <a:solidFill>
                  <a:srgbClr val="6D772C"/>
                </a:solidFill>
                <a:latin typeface="Verdana"/>
                <a:cs typeface="Verdana"/>
              </a:rPr>
              <a:t>and </a:t>
            </a:r>
            <a:r>
              <a:rPr dirty="0" sz="1200" spc="-75">
                <a:solidFill>
                  <a:srgbClr val="6D772C"/>
                </a:solidFill>
                <a:latin typeface="Verdana"/>
                <a:cs typeface="Verdana"/>
              </a:rPr>
              <a:t>vision </a:t>
            </a:r>
            <a:r>
              <a:rPr dirty="0" sz="1200" spc="-105">
                <a:solidFill>
                  <a:srgbClr val="6D772C"/>
                </a:solidFill>
                <a:latin typeface="Verdana"/>
                <a:cs typeface="Verdana"/>
              </a:rPr>
              <a:t>impairment,” </a:t>
            </a:r>
            <a:r>
              <a:rPr dirty="0" sz="1200" spc="-5" i="1">
                <a:solidFill>
                  <a:srgbClr val="6D772C"/>
                </a:solidFill>
                <a:latin typeface="Lato"/>
                <a:cs typeface="Lato"/>
              </a:rPr>
              <a:t>Who.int</a:t>
            </a:r>
            <a:r>
              <a:rPr dirty="0" sz="1200" spc="-5" b="0">
                <a:solidFill>
                  <a:srgbClr val="6D772C"/>
                </a:solidFill>
                <a:latin typeface="Lato Light"/>
                <a:cs typeface="Lato Light"/>
              </a:rPr>
              <a:t>. </a:t>
            </a:r>
            <a:r>
              <a:rPr dirty="0" sz="1200" spc="10" b="0">
                <a:solidFill>
                  <a:srgbClr val="6D772C"/>
                </a:solidFill>
                <a:latin typeface="Lato Light"/>
                <a:cs typeface="Lato Light"/>
              </a:rPr>
              <a:t>[Online]. </a:t>
            </a:r>
            <a:r>
              <a:rPr dirty="0" sz="1200" spc="15" b="0">
                <a:solidFill>
                  <a:srgbClr val="6D772C"/>
                </a:solidFill>
                <a:latin typeface="Lato Light"/>
                <a:cs typeface="Lato Light"/>
              </a:rPr>
              <a:t>Available: </a:t>
            </a:r>
            <a:r>
              <a:rPr dirty="0" sz="1200" spc="10" b="0">
                <a:solidFill>
                  <a:srgbClr val="6D772C"/>
                </a:solidFill>
                <a:latin typeface="Lato Light"/>
                <a:cs typeface="Lato Light"/>
              </a:rPr>
              <a:t>https://</a:t>
            </a:r>
            <a:r>
              <a:rPr dirty="0" sz="1200" spc="10" b="0">
                <a:solidFill>
                  <a:srgbClr val="6D772C"/>
                </a:solidFill>
                <a:latin typeface="Lato Light"/>
                <a:cs typeface="Lato Light"/>
                <a:hlinkClick r:id="rId3"/>
              </a:rPr>
              <a:t>www.who.int/news-room/fact- </a:t>
            </a:r>
            <a:r>
              <a:rPr dirty="0" sz="1200" spc="10" b="0">
                <a:solidFill>
                  <a:srgbClr val="6D772C"/>
                </a:solidFill>
                <a:latin typeface="Lato Light"/>
                <a:cs typeface="Lato Light"/>
              </a:rPr>
              <a:t> sheets/detail/blindness-and-visual-impairment. [Accessed:</a:t>
            </a:r>
            <a:r>
              <a:rPr dirty="0" sz="1200" spc="2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200" b="0">
                <a:solidFill>
                  <a:srgbClr val="6D772C"/>
                </a:solidFill>
                <a:latin typeface="Lato Light"/>
                <a:cs typeface="Lato Light"/>
              </a:rPr>
              <a:t>31-Jan-2022].</a:t>
            </a:r>
            <a:endParaRPr sz="1200">
              <a:latin typeface="Lato Light"/>
              <a:cs typeface="Lato Light"/>
            </a:endParaRPr>
          </a:p>
          <a:p>
            <a:pPr>
              <a:lnSpc>
                <a:spcPct val="100000"/>
              </a:lnSpc>
              <a:buAutoNum type="arabicPlain"/>
            </a:pPr>
            <a:endParaRPr sz="1200">
              <a:latin typeface="Lato Light"/>
              <a:cs typeface="Lato Light"/>
            </a:endParaRPr>
          </a:p>
          <a:p>
            <a:pPr marL="273050" indent="-260985">
              <a:lnSpc>
                <a:spcPct val="100000"/>
              </a:lnSpc>
              <a:buClr>
                <a:srgbClr val="6D772C"/>
              </a:buClr>
              <a:buAutoNum type="arabicPlain"/>
              <a:tabLst>
                <a:tab pos="273685" algn="l"/>
              </a:tabLst>
            </a:pPr>
            <a:r>
              <a:rPr dirty="0" sz="1200" spc="10" b="0">
                <a:solidFill>
                  <a:srgbClr val="6E772D"/>
                </a:solidFill>
                <a:latin typeface="Lato Light"/>
                <a:cs typeface="Lato Light"/>
              </a:rPr>
              <a:t>B.</a:t>
            </a:r>
            <a:r>
              <a:rPr dirty="0" sz="1200" spc="-15" b="0">
                <a:solidFill>
                  <a:srgbClr val="6E772D"/>
                </a:solidFill>
                <a:latin typeface="Lato Light"/>
                <a:cs typeface="Lato Light"/>
              </a:rPr>
              <a:t> Okpeh</a:t>
            </a:r>
            <a:r>
              <a:rPr dirty="0" sz="1200" spc="-15">
                <a:solidFill>
                  <a:srgbClr val="6E772D"/>
                </a:solidFill>
                <a:latin typeface="Verdana"/>
                <a:cs typeface="Verdana"/>
              </a:rPr>
              <a:t>,</a:t>
            </a:r>
            <a:r>
              <a:rPr dirty="0" sz="1200" spc="-9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80">
                <a:solidFill>
                  <a:srgbClr val="6E772D"/>
                </a:solidFill>
                <a:latin typeface="Verdana"/>
                <a:cs typeface="Verdana"/>
              </a:rPr>
              <a:t>“Towards</a:t>
            </a:r>
            <a:r>
              <a:rPr dirty="0" sz="1200" spc="-11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85">
                <a:solidFill>
                  <a:srgbClr val="6E772D"/>
                </a:solidFill>
                <a:latin typeface="Verdana"/>
                <a:cs typeface="Verdana"/>
              </a:rPr>
              <a:t>ending</a:t>
            </a:r>
            <a:r>
              <a:rPr dirty="0" sz="1200" spc="-9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75">
                <a:solidFill>
                  <a:srgbClr val="6E772D"/>
                </a:solidFill>
                <a:latin typeface="Verdana"/>
                <a:cs typeface="Verdana"/>
              </a:rPr>
              <a:t>the</a:t>
            </a:r>
            <a:r>
              <a:rPr dirty="0" sz="1200" spc="-10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75">
                <a:solidFill>
                  <a:srgbClr val="6E772D"/>
                </a:solidFill>
                <a:latin typeface="Verdana"/>
                <a:cs typeface="Verdana"/>
              </a:rPr>
              <a:t>information</a:t>
            </a:r>
            <a:r>
              <a:rPr dirty="0" sz="1200" spc="-114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75">
                <a:solidFill>
                  <a:srgbClr val="6E772D"/>
                </a:solidFill>
                <a:latin typeface="Verdana"/>
                <a:cs typeface="Verdana"/>
              </a:rPr>
              <a:t>poverty</a:t>
            </a:r>
            <a:r>
              <a:rPr dirty="0" sz="1200" spc="-11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114">
                <a:solidFill>
                  <a:srgbClr val="6E772D"/>
                </a:solidFill>
                <a:latin typeface="Verdana"/>
                <a:cs typeface="Verdana"/>
              </a:rPr>
              <a:t>among</a:t>
            </a:r>
            <a:r>
              <a:rPr dirty="0" sz="1200" spc="-105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85">
                <a:solidFill>
                  <a:srgbClr val="6E772D"/>
                </a:solidFill>
                <a:latin typeface="Verdana"/>
                <a:cs typeface="Verdana"/>
              </a:rPr>
              <a:t>persons</a:t>
            </a:r>
            <a:r>
              <a:rPr dirty="0" sz="1200" spc="-8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55">
                <a:solidFill>
                  <a:srgbClr val="6E772D"/>
                </a:solidFill>
                <a:latin typeface="Verdana"/>
                <a:cs typeface="Verdana"/>
              </a:rPr>
              <a:t>with</a:t>
            </a:r>
            <a:r>
              <a:rPr dirty="0" sz="1200" spc="-11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70">
                <a:solidFill>
                  <a:srgbClr val="6E772D"/>
                </a:solidFill>
                <a:latin typeface="Verdana"/>
                <a:cs typeface="Verdana"/>
              </a:rPr>
              <a:t>print</a:t>
            </a:r>
            <a:r>
              <a:rPr dirty="0" sz="1200" spc="-105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85">
                <a:solidFill>
                  <a:srgbClr val="6E772D"/>
                </a:solidFill>
                <a:latin typeface="Verdana"/>
                <a:cs typeface="Verdana"/>
              </a:rPr>
              <a:t>disabilities:</a:t>
            </a:r>
            <a:r>
              <a:rPr dirty="0" sz="1200" spc="-9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10">
                <a:solidFill>
                  <a:srgbClr val="6E772D"/>
                </a:solidFill>
                <a:latin typeface="Verdana"/>
                <a:cs typeface="Verdana"/>
              </a:rPr>
              <a:t>A</a:t>
            </a:r>
            <a:r>
              <a:rPr dirty="0" sz="1200" spc="-10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75">
                <a:solidFill>
                  <a:srgbClr val="6E772D"/>
                </a:solidFill>
                <a:latin typeface="Verdana"/>
                <a:cs typeface="Verdana"/>
              </a:rPr>
              <a:t>proposed</a:t>
            </a:r>
            <a:r>
              <a:rPr dirty="0" sz="1200" spc="-95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65">
                <a:solidFill>
                  <a:srgbClr val="6E772D"/>
                </a:solidFill>
                <a:latin typeface="Verdana"/>
                <a:cs typeface="Verdana"/>
              </a:rPr>
              <a:t>draft</a:t>
            </a:r>
            <a:endParaRPr sz="12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1200" spc="-130">
                <a:solidFill>
                  <a:srgbClr val="6E772D"/>
                </a:solidFill>
                <a:latin typeface="Verdana"/>
                <a:cs typeface="Verdana"/>
              </a:rPr>
              <a:t>(amendment)</a:t>
            </a:r>
            <a:r>
              <a:rPr dirty="0" sz="1200" spc="-9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55">
                <a:solidFill>
                  <a:srgbClr val="6E772D"/>
                </a:solidFill>
                <a:latin typeface="Verdana"/>
                <a:cs typeface="Verdana"/>
              </a:rPr>
              <a:t>bill</a:t>
            </a:r>
            <a:r>
              <a:rPr dirty="0" sz="1200" spc="-10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45">
                <a:solidFill>
                  <a:srgbClr val="6E772D"/>
                </a:solidFill>
                <a:latin typeface="Verdana"/>
                <a:cs typeface="Verdana"/>
              </a:rPr>
              <a:t>for</a:t>
            </a:r>
            <a:r>
              <a:rPr dirty="0" sz="1200" spc="-10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70">
                <a:solidFill>
                  <a:srgbClr val="6E772D"/>
                </a:solidFill>
                <a:latin typeface="Verdana"/>
                <a:cs typeface="Verdana"/>
              </a:rPr>
              <a:t>disability</a:t>
            </a:r>
            <a:r>
              <a:rPr dirty="0" sz="1200" spc="-105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65">
                <a:solidFill>
                  <a:srgbClr val="6E772D"/>
                </a:solidFill>
                <a:latin typeface="Verdana"/>
                <a:cs typeface="Verdana"/>
              </a:rPr>
              <a:t>diversification</a:t>
            </a:r>
            <a:r>
              <a:rPr dirty="0" sz="1200" spc="-95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25">
                <a:solidFill>
                  <a:srgbClr val="6E772D"/>
                </a:solidFill>
                <a:latin typeface="Verdana"/>
                <a:cs typeface="Verdana"/>
              </a:rPr>
              <a:t>of</a:t>
            </a:r>
            <a:r>
              <a:rPr dirty="0" sz="1200" spc="-105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70">
                <a:solidFill>
                  <a:srgbClr val="6E772D"/>
                </a:solidFill>
                <a:latin typeface="Verdana"/>
                <a:cs typeface="Verdana"/>
              </a:rPr>
              <a:t>the</a:t>
            </a:r>
            <a:r>
              <a:rPr dirty="0" sz="1200" spc="-114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80">
                <a:solidFill>
                  <a:srgbClr val="6E772D"/>
                </a:solidFill>
                <a:latin typeface="Verdana"/>
                <a:cs typeface="Verdana"/>
              </a:rPr>
              <a:t>national</a:t>
            </a:r>
            <a:r>
              <a:rPr dirty="0" sz="1200" spc="-10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80">
                <a:solidFill>
                  <a:srgbClr val="6E772D"/>
                </a:solidFill>
                <a:latin typeface="Verdana"/>
                <a:cs typeface="Verdana"/>
              </a:rPr>
              <a:t>library</a:t>
            </a:r>
            <a:r>
              <a:rPr dirty="0" sz="1200" spc="-95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25">
                <a:solidFill>
                  <a:srgbClr val="6E772D"/>
                </a:solidFill>
                <a:latin typeface="Verdana"/>
                <a:cs typeface="Verdana"/>
              </a:rPr>
              <a:t>of</a:t>
            </a:r>
            <a:r>
              <a:rPr dirty="0" sz="1200" spc="-120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85">
                <a:solidFill>
                  <a:srgbClr val="6E772D"/>
                </a:solidFill>
                <a:latin typeface="Verdana"/>
                <a:cs typeface="Verdana"/>
              </a:rPr>
              <a:t>Nigeria,”</a:t>
            </a:r>
            <a:r>
              <a:rPr dirty="0" sz="1200" spc="-135">
                <a:solidFill>
                  <a:srgbClr val="6E772D"/>
                </a:solidFill>
                <a:latin typeface="Verdana"/>
                <a:cs typeface="Verdana"/>
              </a:rPr>
              <a:t> </a:t>
            </a:r>
            <a:r>
              <a:rPr dirty="0" sz="1200" spc="-5" i="1">
                <a:solidFill>
                  <a:srgbClr val="6E772D"/>
                </a:solidFill>
                <a:latin typeface="Lato"/>
                <a:cs typeface="Lato"/>
              </a:rPr>
              <a:t>SSRN</a:t>
            </a:r>
            <a:r>
              <a:rPr dirty="0" sz="1200" spc="5" i="1">
                <a:solidFill>
                  <a:srgbClr val="6E772D"/>
                </a:solidFill>
                <a:latin typeface="Lato"/>
                <a:cs typeface="Lato"/>
              </a:rPr>
              <a:t> </a:t>
            </a:r>
            <a:r>
              <a:rPr dirty="0" sz="1200" spc="-5" i="1">
                <a:solidFill>
                  <a:srgbClr val="6E772D"/>
                </a:solidFill>
                <a:latin typeface="Lato"/>
                <a:cs typeface="Lato"/>
              </a:rPr>
              <a:t>Electron.</a:t>
            </a:r>
            <a:r>
              <a:rPr dirty="0" sz="1200" spc="5" i="1">
                <a:solidFill>
                  <a:srgbClr val="6E772D"/>
                </a:solidFill>
                <a:latin typeface="Lato"/>
                <a:cs typeface="Lato"/>
              </a:rPr>
              <a:t> </a:t>
            </a:r>
            <a:r>
              <a:rPr dirty="0" sz="1200" i="1">
                <a:solidFill>
                  <a:srgbClr val="6E772D"/>
                </a:solidFill>
                <a:latin typeface="Lato"/>
                <a:cs typeface="Lato"/>
              </a:rPr>
              <a:t>J.</a:t>
            </a:r>
            <a:r>
              <a:rPr dirty="0" sz="1200" b="0">
                <a:solidFill>
                  <a:srgbClr val="6E772D"/>
                </a:solidFill>
                <a:latin typeface="Lato Light"/>
                <a:cs typeface="Lato Light"/>
              </a:rPr>
              <a:t>,</a:t>
            </a:r>
            <a:r>
              <a:rPr dirty="0" sz="1200" spc="-5" b="0">
                <a:solidFill>
                  <a:srgbClr val="6E772D"/>
                </a:solidFill>
                <a:latin typeface="Lato Light"/>
                <a:cs typeface="Lato Light"/>
              </a:rPr>
              <a:t> </a:t>
            </a:r>
            <a:r>
              <a:rPr dirty="0" sz="1200" b="0">
                <a:solidFill>
                  <a:srgbClr val="6E772D"/>
                </a:solidFill>
                <a:latin typeface="Lato Light"/>
                <a:cs typeface="Lato Light"/>
              </a:rPr>
              <a:t>2021.</a:t>
            </a:r>
            <a:endParaRPr sz="1200">
              <a:latin typeface="Lato Light"/>
              <a:cs typeface="Lato L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8535" y="0"/>
            <a:ext cx="7945755" cy="5143500"/>
          </a:xfrm>
          <a:custGeom>
            <a:avLst/>
            <a:gdLst/>
            <a:ahLst/>
            <a:cxnLst/>
            <a:rect l="l" t="t" r="r" b="b"/>
            <a:pathLst>
              <a:path w="7945755" h="5143500">
                <a:moveTo>
                  <a:pt x="7945464" y="0"/>
                </a:moveTo>
                <a:lnTo>
                  <a:pt x="7904523" y="29280"/>
                </a:lnTo>
                <a:lnTo>
                  <a:pt x="7864649" y="60149"/>
                </a:lnTo>
                <a:lnTo>
                  <a:pt x="7825864" y="92491"/>
                </a:lnTo>
                <a:lnTo>
                  <a:pt x="7788191" y="126190"/>
                </a:lnTo>
                <a:lnTo>
                  <a:pt x="7751654" y="161131"/>
                </a:lnTo>
                <a:lnTo>
                  <a:pt x="7716276" y="197199"/>
                </a:lnTo>
                <a:lnTo>
                  <a:pt x="7682082" y="234277"/>
                </a:lnTo>
                <a:lnTo>
                  <a:pt x="7649093" y="272250"/>
                </a:lnTo>
                <a:lnTo>
                  <a:pt x="7617334" y="311003"/>
                </a:lnTo>
                <a:lnTo>
                  <a:pt x="7586827" y="350420"/>
                </a:lnTo>
                <a:lnTo>
                  <a:pt x="7557597" y="390385"/>
                </a:lnTo>
                <a:lnTo>
                  <a:pt x="7529666" y="430784"/>
                </a:lnTo>
                <a:lnTo>
                  <a:pt x="7501464" y="473674"/>
                </a:lnTo>
                <a:lnTo>
                  <a:pt x="7474183" y="517010"/>
                </a:lnTo>
                <a:lnTo>
                  <a:pt x="7447764" y="560762"/>
                </a:lnTo>
                <a:lnTo>
                  <a:pt x="7422144" y="604902"/>
                </a:lnTo>
                <a:lnTo>
                  <a:pt x="7397262" y="649399"/>
                </a:lnTo>
                <a:lnTo>
                  <a:pt x="7373056" y="694225"/>
                </a:lnTo>
                <a:lnTo>
                  <a:pt x="7349465" y="739352"/>
                </a:lnTo>
                <a:lnTo>
                  <a:pt x="7326427" y="784749"/>
                </a:lnTo>
                <a:lnTo>
                  <a:pt x="7303882" y="830388"/>
                </a:lnTo>
                <a:lnTo>
                  <a:pt x="7281767" y="876240"/>
                </a:lnTo>
                <a:lnTo>
                  <a:pt x="7260022" y="922276"/>
                </a:lnTo>
                <a:lnTo>
                  <a:pt x="7238584" y="968467"/>
                </a:lnTo>
                <a:lnTo>
                  <a:pt x="7196386" y="1061196"/>
                </a:lnTo>
                <a:lnTo>
                  <a:pt x="7112980" y="1247232"/>
                </a:lnTo>
                <a:lnTo>
                  <a:pt x="7070789" y="1340074"/>
                </a:lnTo>
                <a:lnTo>
                  <a:pt x="7049356" y="1386349"/>
                </a:lnTo>
                <a:lnTo>
                  <a:pt x="7027616" y="1432489"/>
                </a:lnTo>
                <a:lnTo>
                  <a:pt x="7005509" y="1478464"/>
                </a:lnTo>
                <a:lnTo>
                  <a:pt x="6982972" y="1524245"/>
                </a:lnTo>
                <a:lnTo>
                  <a:pt x="6959944" y="1569802"/>
                </a:lnTo>
                <a:lnTo>
                  <a:pt x="6936364" y="1615108"/>
                </a:lnTo>
                <a:lnTo>
                  <a:pt x="6912169" y="1660133"/>
                </a:lnTo>
                <a:lnTo>
                  <a:pt x="6887300" y="1704848"/>
                </a:lnTo>
                <a:lnTo>
                  <a:pt x="6863352" y="1746341"/>
                </a:lnTo>
                <a:lnTo>
                  <a:pt x="6838475" y="1787619"/>
                </a:lnTo>
                <a:lnTo>
                  <a:pt x="6812673" y="1828617"/>
                </a:lnTo>
                <a:lnTo>
                  <a:pt x="6785949" y="1869270"/>
                </a:lnTo>
                <a:lnTo>
                  <a:pt x="6758307" y="1909514"/>
                </a:lnTo>
                <a:lnTo>
                  <a:pt x="6729749" y="1949283"/>
                </a:lnTo>
                <a:lnTo>
                  <a:pt x="6700279" y="1988513"/>
                </a:lnTo>
                <a:lnTo>
                  <a:pt x="6669901" y="2027139"/>
                </a:lnTo>
                <a:lnTo>
                  <a:pt x="6638617" y="2065096"/>
                </a:lnTo>
                <a:lnTo>
                  <a:pt x="6606432" y="2102320"/>
                </a:lnTo>
                <a:lnTo>
                  <a:pt x="6573349" y="2138746"/>
                </a:lnTo>
                <a:lnTo>
                  <a:pt x="6539371" y="2174309"/>
                </a:lnTo>
                <a:lnTo>
                  <a:pt x="6504501" y="2208944"/>
                </a:lnTo>
                <a:lnTo>
                  <a:pt x="6468743" y="2242587"/>
                </a:lnTo>
                <a:lnTo>
                  <a:pt x="6432100" y="2275173"/>
                </a:lnTo>
                <a:lnTo>
                  <a:pt x="6394576" y="2306637"/>
                </a:lnTo>
                <a:lnTo>
                  <a:pt x="6356174" y="2336914"/>
                </a:lnTo>
                <a:lnTo>
                  <a:pt x="6316897" y="2365940"/>
                </a:lnTo>
                <a:lnTo>
                  <a:pt x="6276749" y="2393651"/>
                </a:lnTo>
                <a:lnTo>
                  <a:pt x="6235733" y="2419980"/>
                </a:lnTo>
                <a:lnTo>
                  <a:pt x="6193853" y="2444864"/>
                </a:lnTo>
                <a:lnTo>
                  <a:pt x="6151112" y="2468237"/>
                </a:lnTo>
                <a:lnTo>
                  <a:pt x="6107513" y="2490035"/>
                </a:lnTo>
                <a:lnTo>
                  <a:pt x="6063060" y="2510194"/>
                </a:lnTo>
                <a:lnTo>
                  <a:pt x="6017756" y="2528648"/>
                </a:lnTo>
                <a:lnTo>
                  <a:pt x="5971604" y="2545333"/>
                </a:lnTo>
                <a:lnTo>
                  <a:pt x="5924608" y="2560184"/>
                </a:lnTo>
                <a:lnTo>
                  <a:pt x="5876772" y="2573136"/>
                </a:lnTo>
                <a:lnTo>
                  <a:pt x="5828098" y="2584125"/>
                </a:lnTo>
                <a:lnTo>
                  <a:pt x="5778590" y="2593086"/>
                </a:lnTo>
                <a:lnTo>
                  <a:pt x="5729090" y="2599894"/>
                </a:lnTo>
                <a:lnTo>
                  <a:pt x="5679482" y="2604595"/>
                </a:lnTo>
                <a:lnTo>
                  <a:pt x="5629803" y="2607319"/>
                </a:lnTo>
                <a:lnTo>
                  <a:pt x="5580089" y="2608199"/>
                </a:lnTo>
                <a:lnTo>
                  <a:pt x="5530575" y="2607345"/>
                </a:lnTo>
                <a:lnTo>
                  <a:pt x="5481056" y="2604851"/>
                </a:lnTo>
                <a:lnTo>
                  <a:pt x="5431557" y="2600818"/>
                </a:lnTo>
                <a:lnTo>
                  <a:pt x="5382099" y="2595347"/>
                </a:lnTo>
                <a:lnTo>
                  <a:pt x="5332707" y="2588537"/>
                </a:lnTo>
                <a:lnTo>
                  <a:pt x="5283403" y="2580490"/>
                </a:lnTo>
                <a:lnTo>
                  <a:pt x="5234209" y="2571307"/>
                </a:lnTo>
                <a:lnTo>
                  <a:pt x="5185150" y="2561087"/>
                </a:lnTo>
                <a:lnTo>
                  <a:pt x="5136248" y="2549933"/>
                </a:lnTo>
                <a:lnTo>
                  <a:pt x="5087526" y="2537944"/>
                </a:lnTo>
                <a:lnTo>
                  <a:pt x="5039008" y="2525221"/>
                </a:lnTo>
                <a:lnTo>
                  <a:pt x="4990715" y="2511865"/>
                </a:lnTo>
                <a:lnTo>
                  <a:pt x="4942672" y="2497977"/>
                </a:lnTo>
                <a:lnTo>
                  <a:pt x="4894901" y="2483657"/>
                </a:lnTo>
                <a:lnTo>
                  <a:pt x="4847426" y="2469007"/>
                </a:lnTo>
                <a:lnTo>
                  <a:pt x="4799785" y="2453992"/>
                </a:lnTo>
                <a:lnTo>
                  <a:pt x="4704494" y="2423276"/>
                </a:lnTo>
                <a:lnTo>
                  <a:pt x="4609181" y="2391795"/>
                </a:lnTo>
                <a:lnTo>
                  <a:pt x="4513833" y="2359726"/>
                </a:lnTo>
                <a:lnTo>
                  <a:pt x="4131848" y="2229130"/>
                </a:lnTo>
                <a:lnTo>
                  <a:pt x="3988248" y="2180789"/>
                </a:lnTo>
                <a:lnTo>
                  <a:pt x="3892374" y="2149235"/>
                </a:lnTo>
                <a:lnTo>
                  <a:pt x="3796371" y="2118427"/>
                </a:lnTo>
                <a:lnTo>
                  <a:pt x="3700229" y="2088544"/>
                </a:lnTo>
                <a:lnTo>
                  <a:pt x="3652102" y="2074005"/>
                </a:lnTo>
                <a:lnTo>
                  <a:pt x="3603935" y="2059763"/>
                </a:lnTo>
                <a:lnTo>
                  <a:pt x="3555727" y="2045842"/>
                </a:lnTo>
                <a:lnTo>
                  <a:pt x="3507476" y="2032262"/>
                </a:lnTo>
                <a:lnTo>
                  <a:pt x="3459180" y="2019048"/>
                </a:lnTo>
                <a:lnTo>
                  <a:pt x="3410839" y="2006220"/>
                </a:lnTo>
                <a:lnTo>
                  <a:pt x="3362451" y="1993800"/>
                </a:lnTo>
                <a:lnTo>
                  <a:pt x="3314014" y="1981813"/>
                </a:lnTo>
                <a:lnTo>
                  <a:pt x="3265526" y="1970278"/>
                </a:lnTo>
                <a:lnTo>
                  <a:pt x="3216986" y="1959220"/>
                </a:lnTo>
                <a:lnTo>
                  <a:pt x="3168393" y="1948659"/>
                </a:lnTo>
                <a:lnTo>
                  <a:pt x="3119744" y="1938618"/>
                </a:lnTo>
                <a:lnTo>
                  <a:pt x="3071039" y="1929120"/>
                </a:lnTo>
                <a:lnTo>
                  <a:pt x="3022276" y="1920187"/>
                </a:lnTo>
                <a:lnTo>
                  <a:pt x="2973453" y="1911840"/>
                </a:lnTo>
                <a:lnTo>
                  <a:pt x="2924569" y="1904102"/>
                </a:lnTo>
                <a:lnTo>
                  <a:pt x="2875621" y="1896996"/>
                </a:lnTo>
                <a:lnTo>
                  <a:pt x="2826610" y="1890544"/>
                </a:lnTo>
                <a:lnTo>
                  <a:pt x="2777532" y="1884767"/>
                </a:lnTo>
                <a:lnTo>
                  <a:pt x="2728387" y="1879688"/>
                </a:lnTo>
                <a:lnTo>
                  <a:pt x="2679173" y="1875330"/>
                </a:lnTo>
                <a:lnTo>
                  <a:pt x="2629888" y="1871714"/>
                </a:lnTo>
                <a:lnTo>
                  <a:pt x="2580532" y="1868863"/>
                </a:lnTo>
                <a:lnTo>
                  <a:pt x="2531101" y="1866799"/>
                </a:lnTo>
                <a:lnTo>
                  <a:pt x="2481595" y="1865545"/>
                </a:lnTo>
                <a:lnTo>
                  <a:pt x="2432013" y="1865122"/>
                </a:lnTo>
                <a:lnTo>
                  <a:pt x="2381994" y="1865565"/>
                </a:lnTo>
                <a:lnTo>
                  <a:pt x="2331908" y="1866906"/>
                </a:lnTo>
                <a:lnTo>
                  <a:pt x="2281749" y="1869154"/>
                </a:lnTo>
                <a:lnTo>
                  <a:pt x="2231511" y="1872323"/>
                </a:lnTo>
                <a:lnTo>
                  <a:pt x="2181188" y="1876425"/>
                </a:lnTo>
                <a:lnTo>
                  <a:pt x="2130965" y="1881554"/>
                </a:lnTo>
                <a:lnTo>
                  <a:pt x="2080907" y="1887726"/>
                </a:lnTo>
                <a:lnTo>
                  <a:pt x="2031033" y="1894930"/>
                </a:lnTo>
                <a:lnTo>
                  <a:pt x="1981361" y="1903154"/>
                </a:lnTo>
                <a:lnTo>
                  <a:pt x="1931908" y="1912386"/>
                </a:lnTo>
                <a:lnTo>
                  <a:pt x="1882694" y="1922616"/>
                </a:lnTo>
                <a:lnTo>
                  <a:pt x="1833735" y="1933831"/>
                </a:lnTo>
                <a:lnTo>
                  <a:pt x="1785051" y="1946019"/>
                </a:lnTo>
                <a:lnTo>
                  <a:pt x="1736658" y="1959170"/>
                </a:lnTo>
                <a:lnTo>
                  <a:pt x="1688576" y="1973272"/>
                </a:lnTo>
                <a:lnTo>
                  <a:pt x="1640822" y="1988313"/>
                </a:lnTo>
                <a:lnTo>
                  <a:pt x="1593414" y="2004282"/>
                </a:lnTo>
                <a:lnTo>
                  <a:pt x="1546371" y="2021167"/>
                </a:lnTo>
                <a:lnTo>
                  <a:pt x="1499710" y="2038956"/>
                </a:lnTo>
                <a:lnTo>
                  <a:pt x="1453449" y="2057638"/>
                </a:lnTo>
                <a:lnTo>
                  <a:pt x="1407607" y="2077202"/>
                </a:lnTo>
                <a:lnTo>
                  <a:pt x="1362202" y="2097636"/>
                </a:lnTo>
                <a:lnTo>
                  <a:pt x="1317252" y="2118928"/>
                </a:lnTo>
                <a:lnTo>
                  <a:pt x="1272774" y="2141067"/>
                </a:lnTo>
                <a:lnTo>
                  <a:pt x="1228787" y="2164041"/>
                </a:lnTo>
                <a:lnTo>
                  <a:pt x="1185310" y="2187839"/>
                </a:lnTo>
                <a:lnTo>
                  <a:pt x="1142359" y="2212449"/>
                </a:lnTo>
                <a:lnTo>
                  <a:pt x="1099953" y="2237860"/>
                </a:lnTo>
                <a:lnTo>
                  <a:pt x="1058111" y="2264060"/>
                </a:lnTo>
                <a:lnTo>
                  <a:pt x="1016850" y="2291038"/>
                </a:lnTo>
                <a:lnTo>
                  <a:pt x="976188" y="2318781"/>
                </a:lnTo>
                <a:lnTo>
                  <a:pt x="936144" y="2347279"/>
                </a:lnTo>
                <a:lnTo>
                  <a:pt x="896735" y="2376520"/>
                </a:lnTo>
                <a:lnTo>
                  <a:pt x="857979" y="2406492"/>
                </a:lnTo>
                <a:lnTo>
                  <a:pt x="819895" y="2437184"/>
                </a:lnTo>
                <a:lnTo>
                  <a:pt x="782501" y="2468584"/>
                </a:lnTo>
                <a:lnTo>
                  <a:pt x="745815" y="2500681"/>
                </a:lnTo>
                <a:lnTo>
                  <a:pt x="709855" y="2533463"/>
                </a:lnTo>
                <a:lnTo>
                  <a:pt x="674638" y="2566919"/>
                </a:lnTo>
                <a:lnTo>
                  <a:pt x="640183" y="2601037"/>
                </a:lnTo>
                <a:lnTo>
                  <a:pt x="606509" y="2635805"/>
                </a:lnTo>
                <a:lnTo>
                  <a:pt x="573633" y="2671212"/>
                </a:lnTo>
                <a:lnTo>
                  <a:pt x="541572" y="2707247"/>
                </a:lnTo>
                <a:lnTo>
                  <a:pt x="510346" y="2743898"/>
                </a:lnTo>
                <a:lnTo>
                  <a:pt x="479973" y="2781153"/>
                </a:lnTo>
                <a:lnTo>
                  <a:pt x="450470" y="2819000"/>
                </a:lnTo>
                <a:lnTo>
                  <a:pt x="421855" y="2857429"/>
                </a:lnTo>
                <a:lnTo>
                  <a:pt x="394147" y="2896428"/>
                </a:lnTo>
                <a:lnTo>
                  <a:pt x="367364" y="2935984"/>
                </a:lnTo>
                <a:lnTo>
                  <a:pt x="341523" y="2976088"/>
                </a:lnTo>
                <a:lnTo>
                  <a:pt x="316643" y="3016726"/>
                </a:lnTo>
                <a:lnTo>
                  <a:pt x="292742" y="3057888"/>
                </a:lnTo>
                <a:lnTo>
                  <a:pt x="269838" y="3099562"/>
                </a:lnTo>
                <a:lnTo>
                  <a:pt x="246523" y="3144452"/>
                </a:lnTo>
                <a:lnTo>
                  <a:pt x="224356" y="3189690"/>
                </a:lnTo>
                <a:lnTo>
                  <a:pt x="203326" y="3235263"/>
                </a:lnTo>
                <a:lnTo>
                  <a:pt x="183417" y="3281159"/>
                </a:lnTo>
                <a:lnTo>
                  <a:pt x="164616" y="3327365"/>
                </a:lnTo>
                <a:lnTo>
                  <a:pt x="146910" y="3373869"/>
                </a:lnTo>
                <a:lnTo>
                  <a:pt x="130285" y="3420659"/>
                </a:lnTo>
                <a:lnTo>
                  <a:pt x="114729" y="3467723"/>
                </a:lnTo>
                <a:lnTo>
                  <a:pt x="100226" y="3515049"/>
                </a:lnTo>
                <a:lnTo>
                  <a:pt x="86764" y="3562624"/>
                </a:lnTo>
                <a:lnTo>
                  <a:pt x="74330" y="3610435"/>
                </a:lnTo>
                <a:lnTo>
                  <a:pt x="62909" y="3658472"/>
                </a:lnTo>
                <a:lnTo>
                  <a:pt x="52488" y="3706722"/>
                </a:lnTo>
                <a:lnTo>
                  <a:pt x="43053" y="3755172"/>
                </a:lnTo>
                <a:lnTo>
                  <a:pt x="34592" y="3803809"/>
                </a:lnTo>
                <a:lnTo>
                  <a:pt x="27091" y="3852623"/>
                </a:lnTo>
                <a:lnTo>
                  <a:pt x="20535" y="3901601"/>
                </a:lnTo>
                <a:lnTo>
                  <a:pt x="14912" y="3950730"/>
                </a:lnTo>
                <a:lnTo>
                  <a:pt x="10208" y="3999998"/>
                </a:lnTo>
                <a:lnTo>
                  <a:pt x="6410" y="4049393"/>
                </a:lnTo>
                <a:lnTo>
                  <a:pt x="3503" y="4098903"/>
                </a:lnTo>
                <a:lnTo>
                  <a:pt x="1475" y="4148516"/>
                </a:lnTo>
                <a:lnTo>
                  <a:pt x="311" y="4198218"/>
                </a:lnTo>
                <a:lnTo>
                  <a:pt x="0" y="4247999"/>
                </a:lnTo>
                <a:lnTo>
                  <a:pt x="525" y="4297846"/>
                </a:lnTo>
                <a:lnTo>
                  <a:pt x="1876" y="4347746"/>
                </a:lnTo>
                <a:lnTo>
                  <a:pt x="4037" y="4397688"/>
                </a:lnTo>
                <a:lnTo>
                  <a:pt x="6995" y="4447658"/>
                </a:lnTo>
                <a:lnTo>
                  <a:pt x="10737" y="4497646"/>
                </a:lnTo>
                <a:lnTo>
                  <a:pt x="15249" y="4547638"/>
                </a:lnTo>
                <a:lnTo>
                  <a:pt x="20518" y="4597623"/>
                </a:lnTo>
                <a:lnTo>
                  <a:pt x="26530" y="4647588"/>
                </a:lnTo>
                <a:lnTo>
                  <a:pt x="33272" y="4697520"/>
                </a:lnTo>
                <a:lnTo>
                  <a:pt x="40730" y="4747409"/>
                </a:lnTo>
                <a:lnTo>
                  <a:pt x="48890" y="4797241"/>
                </a:lnTo>
                <a:lnTo>
                  <a:pt x="57740" y="4847004"/>
                </a:lnTo>
                <a:lnTo>
                  <a:pt x="67265" y="4896687"/>
                </a:lnTo>
                <a:lnTo>
                  <a:pt x="77452" y="4946276"/>
                </a:lnTo>
                <a:lnTo>
                  <a:pt x="88287" y="4995760"/>
                </a:lnTo>
                <a:lnTo>
                  <a:pt x="99758" y="5045126"/>
                </a:lnTo>
                <a:lnTo>
                  <a:pt x="111850" y="5094362"/>
                </a:lnTo>
                <a:lnTo>
                  <a:pt x="124550" y="5143456"/>
                </a:lnTo>
                <a:lnTo>
                  <a:pt x="7945464" y="5143456"/>
                </a:lnTo>
                <a:lnTo>
                  <a:pt x="7945464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61285" y="3921404"/>
            <a:ext cx="6029960" cy="36576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ts val="1440"/>
              </a:lnSpc>
              <a:spcBef>
                <a:spcPts val="30"/>
              </a:spcBef>
            </a:pPr>
            <a:r>
              <a:rPr dirty="0" sz="1200" b="1">
                <a:solidFill>
                  <a:srgbClr val="DD6F2C"/>
                </a:solidFill>
                <a:latin typeface="Lato"/>
                <a:cs typeface="Lato"/>
              </a:rPr>
              <a:t>CREDITS: </a:t>
            </a:r>
            <a:r>
              <a:rPr dirty="0" sz="1200" spc="10" b="0">
                <a:solidFill>
                  <a:srgbClr val="DD6F2C"/>
                </a:solidFill>
                <a:latin typeface="Lato Light"/>
                <a:cs typeface="Lato Light"/>
              </a:rPr>
              <a:t>This presentation template </a:t>
            </a:r>
            <a:r>
              <a:rPr dirty="0" sz="1200" spc="15" b="0">
                <a:solidFill>
                  <a:srgbClr val="DD6F2C"/>
                </a:solidFill>
                <a:latin typeface="Lato Light"/>
                <a:cs typeface="Lato Light"/>
              </a:rPr>
              <a:t>was </a:t>
            </a:r>
            <a:r>
              <a:rPr dirty="0" sz="1200" spc="10" b="0">
                <a:solidFill>
                  <a:srgbClr val="DD6F2C"/>
                </a:solidFill>
                <a:latin typeface="Lato Light"/>
                <a:cs typeface="Lato Light"/>
              </a:rPr>
              <a:t>created by </a:t>
            </a:r>
            <a:r>
              <a:rPr dirty="0" sz="1200" spc="10" b="0">
                <a:solidFill>
                  <a:srgbClr val="DD6F2C"/>
                </a:solidFill>
                <a:latin typeface="Lato Light"/>
                <a:cs typeface="Lato Light"/>
                <a:hlinkClick r:id="rId2"/>
              </a:rPr>
              <a:t>Slidesgo</a:t>
            </a:r>
            <a:r>
              <a:rPr dirty="0" sz="1200" spc="10" b="0">
                <a:solidFill>
                  <a:srgbClr val="DD6F2C"/>
                </a:solidFill>
                <a:latin typeface="Lato Light"/>
                <a:cs typeface="Lato Light"/>
              </a:rPr>
              <a:t>, including icons by </a:t>
            </a:r>
            <a:r>
              <a:rPr dirty="0" sz="1200" spc="10" b="0">
                <a:solidFill>
                  <a:srgbClr val="DD6F2C"/>
                </a:solidFill>
                <a:latin typeface="Lato Light"/>
                <a:cs typeface="Lato Light"/>
                <a:hlinkClick r:id="rId3"/>
              </a:rPr>
              <a:t>Flaticon</a:t>
            </a:r>
            <a:r>
              <a:rPr dirty="0" sz="1200" spc="10" b="0">
                <a:solidFill>
                  <a:srgbClr val="DD6F2C"/>
                </a:solidFill>
                <a:latin typeface="Lato Light"/>
                <a:cs typeface="Lato Light"/>
              </a:rPr>
              <a:t>,  and infographics </a:t>
            </a:r>
            <a:r>
              <a:rPr dirty="0" sz="1200" spc="15" b="0">
                <a:solidFill>
                  <a:srgbClr val="DD6F2C"/>
                </a:solidFill>
                <a:latin typeface="Lato Light"/>
                <a:cs typeface="Lato Light"/>
              </a:rPr>
              <a:t>&amp; images </a:t>
            </a:r>
            <a:r>
              <a:rPr dirty="0" sz="1200" spc="10" b="0">
                <a:solidFill>
                  <a:srgbClr val="DD6F2C"/>
                </a:solidFill>
                <a:latin typeface="Lato Light"/>
                <a:cs typeface="Lato Light"/>
              </a:rPr>
              <a:t>by</a:t>
            </a:r>
            <a:r>
              <a:rPr dirty="0" sz="1200" spc="-120" b="0">
                <a:solidFill>
                  <a:srgbClr val="DD6F2C"/>
                </a:solidFill>
                <a:latin typeface="Lato Light"/>
                <a:cs typeface="Lato Light"/>
              </a:rPr>
              <a:t> </a:t>
            </a:r>
            <a:r>
              <a:rPr dirty="0" sz="1200" spc="10" b="0">
                <a:solidFill>
                  <a:srgbClr val="DD6F2C"/>
                </a:solidFill>
                <a:latin typeface="Lato Light"/>
                <a:cs typeface="Lato Light"/>
                <a:hlinkClick r:id="rId4"/>
              </a:rPr>
              <a:t>Freepik</a:t>
            </a:r>
            <a:endParaRPr sz="1200">
              <a:latin typeface="Lato Light"/>
              <a:cs typeface="Lato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8362315" cy="4486910"/>
            <a:chOff x="0" y="0"/>
            <a:chExt cx="8362315" cy="448691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361440" cy="1217930"/>
            </a:xfrm>
            <a:custGeom>
              <a:avLst/>
              <a:gdLst/>
              <a:ahLst/>
              <a:cxnLst/>
              <a:rect l="l" t="t" r="r" b="b"/>
              <a:pathLst>
                <a:path w="1361440" h="1217930">
                  <a:moveTo>
                    <a:pt x="1361408" y="0"/>
                  </a:moveTo>
                  <a:lnTo>
                    <a:pt x="0" y="0"/>
                  </a:lnTo>
                  <a:lnTo>
                    <a:pt x="0" y="1176596"/>
                  </a:lnTo>
                  <a:lnTo>
                    <a:pt x="56579" y="1192392"/>
                  </a:lnTo>
                  <a:lnTo>
                    <a:pt x="104081" y="1202449"/>
                  </a:lnTo>
                  <a:lnTo>
                    <a:pt x="152135" y="1209969"/>
                  </a:lnTo>
                  <a:lnTo>
                    <a:pt x="200578" y="1214935"/>
                  </a:lnTo>
                  <a:lnTo>
                    <a:pt x="249247" y="1217330"/>
                  </a:lnTo>
                  <a:lnTo>
                    <a:pt x="297978" y="1217138"/>
                  </a:lnTo>
                  <a:lnTo>
                    <a:pt x="346608" y="1214341"/>
                  </a:lnTo>
                  <a:lnTo>
                    <a:pt x="394972" y="1208924"/>
                  </a:lnTo>
                  <a:lnTo>
                    <a:pt x="442908" y="1200870"/>
                  </a:lnTo>
                  <a:lnTo>
                    <a:pt x="490253" y="1190161"/>
                  </a:lnTo>
                  <a:lnTo>
                    <a:pt x="536841" y="1176782"/>
                  </a:lnTo>
                  <a:lnTo>
                    <a:pt x="582469" y="1161000"/>
                  </a:lnTo>
                  <a:lnTo>
                    <a:pt x="627092" y="1143026"/>
                  </a:lnTo>
                  <a:lnTo>
                    <a:pt x="670680" y="1122941"/>
                  </a:lnTo>
                  <a:lnTo>
                    <a:pt x="713206" y="1100825"/>
                  </a:lnTo>
                  <a:lnTo>
                    <a:pt x="754640" y="1076760"/>
                  </a:lnTo>
                  <a:lnTo>
                    <a:pt x="794953" y="1050826"/>
                  </a:lnTo>
                  <a:lnTo>
                    <a:pt x="834118" y="1023105"/>
                  </a:lnTo>
                  <a:lnTo>
                    <a:pt x="872105" y="993678"/>
                  </a:lnTo>
                  <a:lnTo>
                    <a:pt x="908885" y="962625"/>
                  </a:lnTo>
                  <a:lnTo>
                    <a:pt x="944430" y="930028"/>
                  </a:lnTo>
                  <a:lnTo>
                    <a:pt x="978711" y="895967"/>
                  </a:lnTo>
                  <a:lnTo>
                    <a:pt x="1011700" y="860524"/>
                  </a:lnTo>
                  <a:lnTo>
                    <a:pt x="1043367" y="823780"/>
                  </a:lnTo>
                  <a:lnTo>
                    <a:pt x="1073684" y="785815"/>
                  </a:lnTo>
                  <a:lnTo>
                    <a:pt x="1102622" y="746710"/>
                  </a:lnTo>
                  <a:lnTo>
                    <a:pt x="1130152" y="706547"/>
                  </a:lnTo>
                  <a:lnTo>
                    <a:pt x="1156246" y="665406"/>
                  </a:lnTo>
                  <a:lnTo>
                    <a:pt x="1180875" y="623369"/>
                  </a:lnTo>
                  <a:lnTo>
                    <a:pt x="1204010" y="580516"/>
                  </a:lnTo>
                  <a:lnTo>
                    <a:pt x="1236213" y="514064"/>
                  </a:lnTo>
                  <a:lnTo>
                    <a:pt x="1264805" y="446277"/>
                  </a:lnTo>
                  <a:lnTo>
                    <a:pt x="1281984" y="400050"/>
                  </a:lnTo>
                  <a:lnTo>
                    <a:pt x="1297610" y="353213"/>
                  </a:lnTo>
                  <a:lnTo>
                    <a:pt x="1311650" y="305835"/>
                  </a:lnTo>
                  <a:lnTo>
                    <a:pt x="1324073" y="257986"/>
                  </a:lnTo>
                  <a:lnTo>
                    <a:pt x="1334848" y="209734"/>
                  </a:lnTo>
                  <a:lnTo>
                    <a:pt x="1343941" y="161146"/>
                  </a:lnTo>
                  <a:lnTo>
                    <a:pt x="1351323" y="112292"/>
                  </a:lnTo>
                  <a:lnTo>
                    <a:pt x="1356960" y="63241"/>
                  </a:lnTo>
                  <a:lnTo>
                    <a:pt x="1360821" y="14060"/>
                  </a:lnTo>
                  <a:lnTo>
                    <a:pt x="1361408" y="0"/>
                  </a:lnTo>
                  <a:close/>
                </a:path>
              </a:pathLst>
            </a:custGeom>
            <a:solidFill>
              <a:srgbClr val="FBBA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60626" y="3783329"/>
              <a:ext cx="6388735" cy="690880"/>
            </a:xfrm>
            <a:custGeom>
              <a:avLst/>
              <a:gdLst/>
              <a:ahLst/>
              <a:cxnLst/>
              <a:rect l="l" t="t" r="r" b="b"/>
              <a:pathLst>
                <a:path w="6388734" h="690879">
                  <a:moveTo>
                    <a:pt x="6388608" y="0"/>
                  </a:moveTo>
                  <a:lnTo>
                    <a:pt x="0" y="0"/>
                  </a:lnTo>
                  <a:lnTo>
                    <a:pt x="0" y="690372"/>
                  </a:lnTo>
                  <a:lnTo>
                    <a:pt x="6388608" y="690372"/>
                  </a:lnTo>
                  <a:lnTo>
                    <a:pt x="6388608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60626" y="3783329"/>
              <a:ext cx="6388735" cy="690880"/>
            </a:xfrm>
            <a:custGeom>
              <a:avLst/>
              <a:gdLst/>
              <a:ahLst/>
              <a:cxnLst/>
              <a:rect l="l" t="t" r="r" b="b"/>
              <a:pathLst>
                <a:path w="6388734" h="690879">
                  <a:moveTo>
                    <a:pt x="0" y="690372"/>
                  </a:moveTo>
                  <a:lnTo>
                    <a:pt x="6388608" y="690372"/>
                  </a:lnTo>
                  <a:lnTo>
                    <a:pt x="6388608" y="0"/>
                  </a:lnTo>
                  <a:lnTo>
                    <a:pt x="0" y="0"/>
                  </a:lnTo>
                  <a:lnTo>
                    <a:pt x="0" y="690372"/>
                  </a:lnTo>
                  <a:close/>
                </a:path>
              </a:pathLst>
            </a:custGeom>
            <a:ln w="25400">
              <a:solidFill>
                <a:srgbClr val="E6EE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62936" y="484073"/>
            <a:ext cx="257111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90">
                <a:solidFill>
                  <a:srgbClr val="E6EEB5"/>
                </a:solidFill>
                <a:latin typeface="Arial"/>
                <a:cs typeface="Arial"/>
              </a:rPr>
              <a:t>Thanks!</a:t>
            </a:r>
            <a:endParaRPr sz="6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4157" y="2780487"/>
            <a:ext cx="3270885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400" spc="35">
                <a:solidFill>
                  <a:srgbClr val="DD6F2C"/>
                </a:solidFill>
                <a:latin typeface="Arial"/>
                <a:cs typeface="Arial"/>
              </a:rPr>
              <a:t>Any  </a:t>
            </a:r>
            <a:r>
              <a:rPr dirty="0" sz="5400" spc="-60">
                <a:solidFill>
                  <a:srgbClr val="DD6F2C"/>
                </a:solidFill>
                <a:latin typeface="Arial"/>
                <a:cs typeface="Arial"/>
                <a:hlinkClick r:id="rId2"/>
              </a:rPr>
              <a:t>questions?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2127" y="531887"/>
            <a:ext cx="7285990" cy="4148454"/>
            <a:chOff x="262127" y="531887"/>
            <a:chExt cx="7285990" cy="4148454"/>
          </a:xfrm>
        </p:grpSpPr>
        <p:sp>
          <p:nvSpPr>
            <p:cNvPr id="11" name="object 11"/>
            <p:cNvSpPr/>
            <p:nvPr/>
          </p:nvSpPr>
          <p:spPr>
            <a:xfrm>
              <a:off x="262127" y="3364991"/>
              <a:ext cx="129539" cy="129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73708" y="958595"/>
              <a:ext cx="128015" cy="1280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70192" y="1780031"/>
              <a:ext cx="129539" cy="1280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74597" y="1875916"/>
              <a:ext cx="239140" cy="24601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2681" y="1773586"/>
              <a:ext cx="248285" cy="343535"/>
            </a:xfrm>
            <a:custGeom>
              <a:avLst/>
              <a:gdLst/>
              <a:ahLst/>
              <a:cxnLst/>
              <a:rect l="l" t="t" r="r" b="b"/>
              <a:pathLst>
                <a:path w="248284" h="343535">
                  <a:moveTo>
                    <a:pt x="152421" y="0"/>
                  </a:moveTo>
                  <a:lnTo>
                    <a:pt x="149085" y="857"/>
                  </a:lnTo>
                  <a:lnTo>
                    <a:pt x="0" y="259937"/>
                  </a:lnTo>
                  <a:lnTo>
                    <a:pt x="11177" y="278630"/>
                  </a:lnTo>
                  <a:lnTo>
                    <a:pt x="44076" y="311586"/>
                  </a:lnTo>
                  <a:lnTo>
                    <a:pt x="88975" y="336732"/>
                  </a:lnTo>
                  <a:lnTo>
                    <a:pt x="133503" y="343209"/>
                  </a:lnTo>
                  <a:lnTo>
                    <a:pt x="154851" y="338804"/>
                  </a:lnTo>
                  <a:lnTo>
                    <a:pt x="194052" y="314975"/>
                  </a:lnTo>
                  <a:lnTo>
                    <a:pt x="227482" y="271621"/>
                  </a:lnTo>
                  <a:lnTo>
                    <a:pt x="228818" y="268446"/>
                  </a:lnTo>
                  <a:lnTo>
                    <a:pt x="112903" y="268446"/>
                  </a:lnTo>
                  <a:lnTo>
                    <a:pt x="107835" y="267684"/>
                  </a:lnTo>
                  <a:lnTo>
                    <a:pt x="103719" y="265263"/>
                  </a:lnTo>
                  <a:lnTo>
                    <a:pt x="99644" y="262985"/>
                  </a:lnTo>
                  <a:lnTo>
                    <a:pt x="96202" y="259937"/>
                  </a:lnTo>
                  <a:lnTo>
                    <a:pt x="93408" y="256254"/>
                  </a:lnTo>
                  <a:lnTo>
                    <a:pt x="136956" y="180562"/>
                  </a:lnTo>
                  <a:lnTo>
                    <a:pt x="142849" y="180054"/>
                  </a:lnTo>
                  <a:lnTo>
                    <a:pt x="244071" y="180054"/>
                  </a:lnTo>
                  <a:lnTo>
                    <a:pt x="232172" y="155142"/>
                  </a:lnTo>
                  <a:lnTo>
                    <a:pt x="199199" y="128238"/>
                  </a:lnTo>
                  <a:lnTo>
                    <a:pt x="173189" y="117570"/>
                  </a:lnTo>
                  <a:lnTo>
                    <a:pt x="217411" y="40608"/>
                  </a:lnTo>
                  <a:lnTo>
                    <a:pt x="186093" y="15716"/>
                  </a:lnTo>
                  <a:lnTo>
                    <a:pt x="159702" y="2190"/>
                  </a:lnTo>
                  <a:lnTo>
                    <a:pt x="152421" y="0"/>
                  </a:lnTo>
                  <a:close/>
                </a:path>
                <a:path w="248284" h="343535">
                  <a:moveTo>
                    <a:pt x="244071" y="180054"/>
                  </a:moveTo>
                  <a:lnTo>
                    <a:pt x="142849" y="180054"/>
                  </a:lnTo>
                  <a:lnTo>
                    <a:pt x="148043" y="181070"/>
                  </a:lnTo>
                  <a:lnTo>
                    <a:pt x="152539" y="183737"/>
                  </a:lnTo>
                  <a:lnTo>
                    <a:pt x="160781" y="191861"/>
                  </a:lnTo>
                  <a:lnTo>
                    <a:pt x="163314" y="203485"/>
                  </a:lnTo>
                  <a:lnTo>
                    <a:pt x="160138" y="218634"/>
                  </a:lnTo>
                  <a:lnTo>
                    <a:pt x="134856" y="259333"/>
                  </a:lnTo>
                  <a:lnTo>
                    <a:pt x="112903" y="268446"/>
                  </a:lnTo>
                  <a:lnTo>
                    <a:pt x="228818" y="268446"/>
                  </a:lnTo>
                  <a:lnTo>
                    <a:pt x="246316" y="226857"/>
                  </a:lnTo>
                  <a:lnTo>
                    <a:pt x="247878" y="188023"/>
                  </a:lnTo>
                  <a:lnTo>
                    <a:pt x="244071" y="180054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28557" y="531887"/>
              <a:ext cx="219307" cy="2378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213604" y="1780031"/>
              <a:ext cx="129540" cy="1280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1791" y="4552187"/>
              <a:ext cx="128015" cy="1280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82283" y="1231391"/>
              <a:ext cx="129539" cy="12954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2125979" y="2746248"/>
            <a:ext cx="1776983" cy="17754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9388" y="1082039"/>
            <a:ext cx="6745605" cy="2980055"/>
          </a:xfrm>
          <a:custGeom>
            <a:avLst/>
            <a:gdLst/>
            <a:ahLst/>
            <a:cxnLst/>
            <a:rect l="l" t="t" r="r" b="b"/>
            <a:pathLst>
              <a:path w="6745605" h="2980054">
                <a:moveTo>
                  <a:pt x="5255514" y="0"/>
                </a:moveTo>
                <a:lnTo>
                  <a:pt x="1489710" y="0"/>
                </a:lnTo>
                <a:lnTo>
                  <a:pt x="1441498" y="765"/>
                </a:lnTo>
                <a:lnTo>
                  <a:pt x="1393670" y="3046"/>
                </a:lnTo>
                <a:lnTo>
                  <a:pt x="1346246" y="6819"/>
                </a:lnTo>
                <a:lnTo>
                  <a:pt x="1299252" y="12062"/>
                </a:lnTo>
                <a:lnTo>
                  <a:pt x="1252709" y="18751"/>
                </a:lnTo>
                <a:lnTo>
                  <a:pt x="1206640" y="26863"/>
                </a:lnTo>
                <a:lnTo>
                  <a:pt x="1161070" y="36374"/>
                </a:lnTo>
                <a:lnTo>
                  <a:pt x="1116021" y="47263"/>
                </a:lnTo>
                <a:lnTo>
                  <a:pt x="1071516" y="59505"/>
                </a:lnTo>
                <a:lnTo>
                  <a:pt x="1027578" y="73077"/>
                </a:lnTo>
                <a:lnTo>
                  <a:pt x="984231" y="87957"/>
                </a:lnTo>
                <a:lnTo>
                  <a:pt x="941497" y="104122"/>
                </a:lnTo>
                <a:lnTo>
                  <a:pt x="899400" y="121547"/>
                </a:lnTo>
                <a:lnTo>
                  <a:pt x="857963" y="140210"/>
                </a:lnTo>
                <a:lnTo>
                  <a:pt x="817208" y="160089"/>
                </a:lnTo>
                <a:lnTo>
                  <a:pt x="777160" y="181158"/>
                </a:lnTo>
                <a:lnTo>
                  <a:pt x="737841" y="203397"/>
                </a:lnTo>
                <a:lnTo>
                  <a:pt x="699275" y="226781"/>
                </a:lnTo>
                <a:lnTo>
                  <a:pt x="661483" y="251288"/>
                </a:lnTo>
                <a:lnTo>
                  <a:pt x="624491" y="276893"/>
                </a:lnTo>
                <a:lnTo>
                  <a:pt x="588320" y="303575"/>
                </a:lnTo>
                <a:lnTo>
                  <a:pt x="552994" y="331310"/>
                </a:lnTo>
                <a:lnTo>
                  <a:pt x="518536" y="360074"/>
                </a:lnTo>
                <a:lnTo>
                  <a:pt x="484969" y="389846"/>
                </a:lnTo>
                <a:lnTo>
                  <a:pt x="452316" y="420601"/>
                </a:lnTo>
                <a:lnTo>
                  <a:pt x="420601" y="452316"/>
                </a:lnTo>
                <a:lnTo>
                  <a:pt x="389846" y="484969"/>
                </a:lnTo>
                <a:lnTo>
                  <a:pt x="360074" y="518536"/>
                </a:lnTo>
                <a:lnTo>
                  <a:pt x="331310" y="552994"/>
                </a:lnTo>
                <a:lnTo>
                  <a:pt x="303575" y="588320"/>
                </a:lnTo>
                <a:lnTo>
                  <a:pt x="276893" y="624491"/>
                </a:lnTo>
                <a:lnTo>
                  <a:pt x="251288" y="661483"/>
                </a:lnTo>
                <a:lnTo>
                  <a:pt x="226781" y="699275"/>
                </a:lnTo>
                <a:lnTo>
                  <a:pt x="203397" y="737841"/>
                </a:lnTo>
                <a:lnTo>
                  <a:pt x="181158" y="777160"/>
                </a:lnTo>
                <a:lnTo>
                  <a:pt x="160089" y="817208"/>
                </a:lnTo>
                <a:lnTo>
                  <a:pt x="140210" y="857963"/>
                </a:lnTo>
                <a:lnTo>
                  <a:pt x="121547" y="899400"/>
                </a:lnTo>
                <a:lnTo>
                  <a:pt x="104122" y="941497"/>
                </a:lnTo>
                <a:lnTo>
                  <a:pt x="87957" y="984231"/>
                </a:lnTo>
                <a:lnTo>
                  <a:pt x="73077" y="1027578"/>
                </a:lnTo>
                <a:lnTo>
                  <a:pt x="59505" y="1071516"/>
                </a:lnTo>
                <a:lnTo>
                  <a:pt x="47263" y="1116021"/>
                </a:lnTo>
                <a:lnTo>
                  <a:pt x="36374" y="1161070"/>
                </a:lnTo>
                <a:lnTo>
                  <a:pt x="26863" y="1206640"/>
                </a:lnTo>
                <a:lnTo>
                  <a:pt x="18751" y="1252709"/>
                </a:lnTo>
                <a:lnTo>
                  <a:pt x="12062" y="1299252"/>
                </a:lnTo>
                <a:lnTo>
                  <a:pt x="6819" y="1346246"/>
                </a:lnTo>
                <a:lnTo>
                  <a:pt x="3046" y="1393670"/>
                </a:lnTo>
                <a:lnTo>
                  <a:pt x="765" y="1441498"/>
                </a:lnTo>
                <a:lnTo>
                  <a:pt x="0" y="1489710"/>
                </a:lnTo>
                <a:lnTo>
                  <a:pt x="765" y="1537921"/>
                </a:lnTo>
                <a:lnTo>
                  <a:pt x="3046" y="1585749"/>
                </a:lnTo>
                <a:lnTo>
                  <a:pt x="6819" y="1633173"/>
                </a:lnTo>
                <a:lnTo>
                  <a:pt x="12062" y="1680168"/>
                </a:lnTo>
                <a:lnTo>
                  <a:pt x="18751" y="1726711"/>
                </a:lnTo>
                <a:lnTo>
                  <a:pt x="26863" y="1772779"/>
                </a:lnTo>
                <a:lnTo>
                  <a:pt x="36374" y="1818350"/>
                </a:lnTo>
                <a:lnTo>
                  <a:pt x="47263" y="1863399"/>
                </a:lnTo>
                <a:lnTo>
                  <a:pt x="59505" y="1907904"/>
                </a:lnTo>
                <a:lnTo>
                  <a:pt x="73078" y="1951842"/>
                </a:lnTo>
                <a:lnTo>
                  <a:pt x="87958" y="1995190"/>
                </a:lnTo>
                <a:lnTo>
                  <a:pt x="104122" y="2037924"/>
                </a:lnTo>
                <a:lnTo>
                  <a:pt x="121548" y="2080021"/>
                </a:lnTo>
                <a:lnTo>
                  <a:pt x="140211" y="2121459"/>
                </a:lnTo>
                <a:lnTo>
                  <a:pt x="160090" y="2162213"/>
                </a:lnTo>
                <a:lnTo>
                  <a:pt x="181160" y="2202262"/>
                </a:lnTo>
                <a:lnTo>
                  <a:pt x="203399" y="2241581"/>
                </a:lnTo>
                <a:lnTo>
                  <a:pt x="226783" y="2280148"/>
                </a:lnTo>
                <a:lnTo>
                  <a:pt x="251290" y="2317940"/>
                </a:lnTo>
                <a:lnTo>
                  <a:pt x="276896" y="2354932"/>
                </a:lnTo>
                <a:lnTo>
                  <a:pt x="303579" y="2391104"/>
                </a:lnTo>
                <a:lnTo>
                  <a:pt x="331314" y="2426430"/>
                </a:lnTo>
                <a:lnTo>
                  <a:pt x="360079" y="2460889"/>
                </a:lnTo>
                <a:lnTo>
                  <a:pt x="389851" y="2494456"/>
                </a:lnTo>
                <a:lnTo>
                  <a:pt x="420607" y="2527109"/>
                </a:lnTo>
                <a:lnTo>
                  <a:pt x="452323" y="2558825"/>
                </a:lnTo>
                <a:lnTo>
                  <a:pt x="484977" y="2589580"/>
                </a:lnTo>
                <a:lnTo>
                  <a:pt x="518545" y="2619352"/>
                </a:lnTo>
                <a:lnTo>
                  <a:pt x="553004" y="2648117"/>
                </a:lnTo>
                <a:lnTo>
                  <a:pt x="588331" y="2675852"/>
                </a:lnTo>
                <a:lnTo>
                  <a:pt x="624503" y="2702534"/>
                </a:lnTo>
                <a:lnTo>
                  <a:pt x="661497" y="2728140"/>
                </a:lnTo>
                <a:lnTo>
                  <a:pt x="699290" y="2752647"/>
                </a:lnTo>
                <a:lnTo>
                  <a:pt x="737858" y="2776031"/>
                </a:lnTo>
                <a:lnTo>
                  <a:pt x="777179" y="2798270"/>
                </a:lnTo>
                <a:lnTo>
                  <a:pt x="817229" y="2819341"/>
                </a:lnTo>
                <a:lnTo>
                  <a:pt x="857986" y="2839219"/>
                </a:lnTo>
                <a:lnTo>
                  <a:pt x="899426" y="2857883"/>
                </a:lnTo>
                <a:lnTo>
                  <a:pt x="941526" y="2875308"/>
                </a:lnTo>
                <a:lnTo>
                  <a:pt x="984263" y="2891473"/>
                </a:lnTo>
                <a:lnTo>
                  <a:pt x="1027615" y="2906353"/>
                </a:lnTo>
                <a:lnTo>
                  <a:pt x="1071558" y="2919926"/>
                </a:lnTo>
                <a:lnTo>
                  <a:pt x="1116070" y="2932168"/>
                </a:lnTo>
                <a:lnTo>
                  <a:pt x="1161128" y="2943057"/>
                </a:lnTo>
                <a:lnTo>
                  <a:pt x="1206710" y="2952569"/>
                </a:lnTo>
                <a:lnTo>
                  <a:pt x="1252795" y="2960681"/>
                </a:lnTo>
                <a:lnTo>
                  <a:pt x="1299364" y="2967369"/>
                </a:lnTo>
                <a:lnTo>
                  <a:pt x="1346246" y="2972600"/>
                </a:lnTo>
                <a:lnTo>
                  <a:pt x="1393670" y="2976373"/>
                </a:lnTo>
                <a:lnTo>
                  <a:pt x="1441498" y="2978654"/>
                </a:lnTo>
                <a:lnTo>
                  <a:pt x="1489710" y="2979420"/>
                </a:lnTo>
                <a:lnTo>
                  <a:pt x="5255514" y="2979432"/>
                </a:lnTo>
                <a:lnTo>
                  <a:pt x="5303725" y="2978667"/>
                </a:lnTo>
                <a:lnTo>
                  <a:pt x="5351553" y="2976386"/>
                </a:lnTo>
                <a:lnTo>
                  <a:pt x="5399089" y="2972600"/>
                </a:lnTo>
                <a:lnTo>
                  <a:pt x="5446058" y="2967357"/>
                </a:lnTo>
                <a:lnTo>
                  <a:pt x="5492585" y="2960668"/>
                </a:lnTo>
                <a:lnTo>
                  <a:pt x="5538641" y="2952556"/>
                </a:lnTo>
                <a:lnTo>
                  <a:pt x="5584203" y="2943045"/>
                </a:lnTo>
                <a:lnTo>
                  <a:pt x="5629245" y="2932156"/>
                </a:lnTo>
                <a:lnTo>
                  <a:pt x="5673745" y="2919914"/>
                </a:lnTo>
                <a:lnTo>
                  <a:pt x="5717678" y="2906342"/>
                </a:lnTo>
                <a:lnTo>
                  <a:pt x="5761022" y="2891462"/>
                </a:lnTo>
                <a:lnTo>
                  <a:pt x="5803752" y="2875297"/>
                </a:lnTo>
                <a:lnTo>
                  <a:pt x="5845847" y="2857872"/>
                </a:lnTo>
                <a:lnTo>
                  <a:pt x="5887282" y="2839209"/>
                </a:lnTo>
                <a:lnTo>
                  <a:pt x="5928034" y="2819330"/>
                </a:lnTo>
                <a:lnTo>
                  <a:pt x="5968080" y="2798261"/>
                </a:lnTo>
                <a:lnTo>
                  <a:pt x="6007397" y="2776022"/>
                </a:lnTo>
                <a:lnTo>
                  <a:pt x="6045962" y="2752638"/>
                </a:lnTo>
                <a:lnTo>
                  <a:pt x="6083752" y="2728131"/>
                </a:lnTo>
                <a:lnTo>
                  <a:pt x="6120744" y="2702526"/>
                </a:lnTo>
                <a:lnTo>
                  <a:pt x="6156913" y="2675844"/>
                </a:lnTo>
                <a:lnTo>
                  <a:pt x="6192238" y="2648109"/>
                </a:lnTo>
                <a:lnTo>
                  <a:pt x="6226695" y="2619345"/>
                </a:lnTo>
                <a:lnTo>
                  <a:pt x="6260261" y="2589573"/>
                </a:lnTo>
                <a:lnTo>
                  <a:pt x="6292913" y="2558818"/>
                </a:lnTo>
                <a:lnTo>
                  <a:pt x="6324628" y="2527103"/>
                </a:lnTo>
                <a:lnTo>
                  <a:pt x="6355382" y="2494450"/>
                </a:lnTo>
                <a:lnTo>
                  <a:pt x="6385153" y="2460883"/>
                </a:lnTo>
                <a:lnTo>
                  <a:pt x="6413917" y="2426425"/>
                </a:lnTo>
                <a:lnTo>
                  <a:pt x="6441651" y="2391099"/>
                </a:lnTo>
                <a:lnTo>
                  <a:pt x="6468333" y="2354928"/>
                </a:lnTo>
                <a:lnTo>
                  <a:pt x="6493938" y="2317936"/>
                </a:lnTo>
                <a:lnTo>
                  <a:pt x="6518444" y="2280144"/>
                </a:lnTo>
                <a:lnTo>
                  <a:pt x="6541828" y="2241578"/>
                </a:lnTo>
                <a:lnTo>
                  <a:pt x="6564066" y="2202259"/>
                </a:lnTo>
                <a:lnTo>
                  <a:pt x="6585136" y="2162211"/>
                </a:lnTo>
                <a:lnTo>
                  <a:pt x="6605014" y="2121456"/>
                </a:lnTo>
                <a:lnTo>
                  <a:pt x="6623677" y="2080019"/>
                </a:lnTo>
                <a:lnTo>
                  <a:pt x="6641102" y="2037922"/>
                </a:lnTo>
                <a:lnTo>
                  <a:pt x="6657266" y="1995188"/>
                </a:lnTo>
                <a:lnTo>
                  <a:pt x="6672146" y="1951841"/>
                </a:lnTo>
                <a:lnTo>
                  <a:pt x="6685718" y="1907903"/>
                </a:lnTo>
                <a:lnTo>
                  <a:pt x="6697960" y="1863398"/>
                </a:lnTo>
                <a:lnTo>
                  <a:pt x="6708849" y="1818349"/>
                </a:lnTo>
                <a:lnTo>
                  <a:pt x="6718360" y="1772779"/>
                </a:lnTo>
                <a:lnTo>
                  <a:pt x="6726472" y="1726710"/>
                </a:lnTo>
                <a:lnTo>
                  <a:pt x="6733161" y="1680167"/>
                </a:lnTo>
                <a:lnTo>
                  <a:pt x="6738404" y="1633173"/>
                </a:lnTo>
                <a:lnTo>
                  <a:pt x="6742177" y="1585749"/>
                </a:lnTo>
                <a:lnTo>
                  <a:pt x="6744458" y="1537921"/>
                </a:lnTo>
                <a:lnTo>
                  <a:pt x="6745223" y="1489710"/>
                </a:lnTo>
                <a:lnTo>
                  <a:pt x="6744458" y="1441498"/>
                </a:lnTo>
                <a:lnTo>
                  <a:pt x="6742177" y="1393670"/>
                </a:lnTo>
                <a:lnTo>
                  <a:pt x="6738404" y="1346246"/>
                </a:lnTo>
                <a:lnTo>
                  <a:pt x="6733161" y="1299252"/>
                </a:lnTo>
                <a:lnTo>
                  <a:pt x="6726472" y="1252709"/>
                </a:lnTo>
                <a:lnTo>
                  <a:pt x="6718360" y="1206640"/>
                </a:lnTo>
                <a:lnTo>
                  <a:pt x="6708849" y="1161070"/>
                </a:lnTo>
                <a:lnTo>
                  <a:pt x="6697960" y="1116021"/>
                </a:lnTo>
                <a:lnTo>
                  <a:pt x="6685718" y="1071516"/>
                </a:lnTo>
                <a:lnTo>
                  <a:pt x="6672146" y="1027578"/>
                </a:lnTo>
                <a:lnTo>
                  <a:pt x="6657266" y="984231"/>
                </a:lnTo>
                <a:lnTo>
                  <a:pt x="6641101" y="941497"/>
                </a:lnTo>
                <a:lnTo>
                  <a:pt x="6623676" y="899400"/>
                </a:lnTo>
                <a:lnTo>
                  <a:pt x="6605013" y="857963"/>
                </a:lnTo>
                <a:lnTo>
                  <a:pt x="6585134" y="817208"/>
                </a:lnTo>
                <a:lnTo>
                  <a:pt x="6564065" y="777160"/>
                </a:lnTo>
                <a:lnTo>
                  <a:pt x="6541826" y="737841"/>
                </a:lnTo>
                <a:lnTo>
                  <a:pt x="6518442" y="699275"/>
                </a:lnTo>
                <a:lnTo>
                  <a:pt x="6493935" y="661483"/>
                </a:lnTo>
                <a:lnTo>
                  <a:pt x="6468330" y="624491"/>
                </a:lnTo>
                <a:lnTo>
                  <a:pt x="6441648" y="588320"/>
                </a:lnTo>
                <a:lnTo>
                  <a:pt x="6413913" y="552994"/>
                </a:lnTo>
                <a:lnTo>
                  <a:pt x="6385149" y="518536"/>
                </a:lnTo>
                <a:lnTo>
                  <a:pt x="6355377" y="484969"/>
                </a:lnTo>
                <a:lnTo>
                  <a:pt x="6324622" y="452316"/>
                </a:lnTo>
                <a:lnTo>
                  <a:pt x="6292907" y="420601"/>
                </a:lnTo>
                <a:lnTo>
                  <a:pt x="6260254" y="389846"/>
                </a:lnTo>
                <a:lnTo>
                  <a:pt x="6226687" y="360074"/>
                </a:lnTo>
                <a:lnTo>
                  <a:pt x="6192229" y="331310"/>
                </a:lnTo>
                <a:lnTo>
                  <a:pt x="6156903" y="303575"/>
                </a:lnTo>
                <a:lnTo>
                  <a:pt x="6120732" y="276893"/>
                </a:lnTo>
                <a:lnTo>
                  <a:pt x="6083740" y="251288"/>
                </a:lnTo>
                <a:lnTo>
                  <a:pt x="6045948" y="226781"/>
                </a:lnTo>
                <a:lnTo>
                  <a:pt x="6007382" y="203397"/>
                </a:lnTo>
                <a:lnTo>
                  <a:pt x="5968063" y="181158"/>
                </a:lnTo>
                <a:lnTo>
                  <a:pt x="5928015" y="160089"/>
                </a:lnTo>
                <a:lnTo>
                  <a:pt x="5887260" y="140210"/>
                </a:lnTo>
                <a:lnTo>
                  <a:pt x="5845823" y="121547"/>
                </a:lnTo>
                <a:lnTo>
                  <a:pt x="5803726" y="104122"/>
                </a:lnTo>
                <a:lnTo>
                  <a:pt x="5760992" y="87957"/>
                </a:lnTo>
                <a:lnTo>
                  <a:pt x="5717645" y="73077"/>
                </a:lnTo>
                <a:lnTo>
                  <a:pt x="5673707" y="59505"/>
                </a:lnTo>
                <a:lnTo>
                  <a:pt x="5629202" y="47263"/>
                </a:lnTo>
                <a:lnTo>
                  <a:pt x="5584153" y="36374"/>
                </a:lnTo>
                <a:lnTo>
                  <a:pt x="5538583" y="26863"/>
                </a:lnTo>
                <a:lnTo>
                  <a:pt x="5492514" y="18751"/>
                </a:lnTo>
                <a:lnTo>
                  <a:pt x="5445971" y="12062"/>
                </a:lnTo>
                <a:lnTo>
                  <a:pt x="5398977" y="6819"/>
                </a:lnTo>
                <a:lnTo>
                  <a:pt x="5351553" y="3046"/>
                </a:lnTo>
                <a:lnTo>
                  <a:pt x="5303725" y="765"/>
                </a:lnTo>
                <a:lnTo>
                  <a:pt x="5255514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2292" y="1433271"/>
            <a:ext cx="5978525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2230" marR="5080" indent="-1320165">
              <a:lnSpc>
                <a:spcPct val="100000"/>
              </a:lnSpc>
              <a:spcBef>
                <a:spcPts val="100"/>
              </a:spcBef>
            </a:pPr>
            <a:r>
              <a:rPr dirty="0" sz="7200" spc="-10">
                <a:solidFill>
                  <a:srgbClr val="DD6F2C"/>
                </a:solidFill>
              </a:rPr>
              <a:t>Overall</a:t>
            </a:r>
            <a:r>
              <a:rPr dirty="0" sz="7200" spc="-715">
                <a:solidFill>
                  <a:srgbClr val="DD6F2C"/>
                </a:solidFill>
              </a:rPr>
              <a:t> </a:t>
            </a:r>
            <a:r>
              <a:rPr dirty="0" sz="7200" spc="-210">
                <a:solidFill>
                  <a:srgbClr val="DD6F2C"/>
                </a:solidFill>
              </a:rPr>
              <a:t>System  </a:t>
            </a:r>
            <a:r>
              <a:rPr dirty="0" sz="7200" spc="-160">
                <a:solidFill>
                  <a:srgbClr val="DD6F2C"/>
                </a:solidFill>
              </a:rPr>
              <a:t>Diagram</a:t>
            </a:r>
            <a:endParaRPr sz="7200"/>
          </a:p>
        </p:txBody>
      </p:sp>
      <p:sp>
        <p:nvSpPr>
          <p:cNvPr id="4" name="object 4"/>
          <p:cNvSpPr/>
          <p:nvPr/>
        </p:nvSpPr>
        <p:spPr>
          <a:xfrm>
            <a:off x="936253" y="543401"/>
            <a:ext cx="317500" cy="328295"/>
          </a:xfrm>
          <a:custGeom>
            <a:avLst/>
            <a:gdLst/>
            <a:ahLst/>
            <a:cxnLst/>
            <a:rect l="l" t="t" r="r" b="b"/>
            <a:pathLst>
              <a:path w="317500" h="328294">
                <a:moveTo>
                  <a:pt x="231692" y="87026"/>
                </a:moveTo>
                <a:lnTo>
                  <a:pt x="113414" y="87026"/>
                </a:lnTo>
                <a:lnTo>
                  <a:pt x="121834" y="90836"/>
                </a:lnTo>
                <a:lnTo>
                  <a:pt x="125517" y="96805"/>
                </a:lnTo>
                <a:lnTo>
                  <a:pt x="130482" y="112680"/>
                </a:lnTo>
                <a:lnTo>
                  <a:pt x="98478" y="122713"/>
                </a:lnTo>
                <a:lnTo>
                  <a:pt x="50699" y="144144"/>
                </a:lnTo>
                <a:lnTo>
                  <a:pt x="20805" y="173005"/>
                </a:lnTo>
                <a:lnTo>
                  <a:pt x="8799" y="209295"/>
                </a:lnTo>
                <a:lnTo>
                  <a:pt x="14684" y="253015"/>
                </a:lnTo>
                <a:lnTo>
                  <a:pt x="34009" y="289305"/>
                </a:lnTo>
                <a:lnTo>
                  <a:pt x="66144" y="315499"/>
                </a:lnTo>
                <a:lnTo>
                  <a:pt x="105681" y="328056"/>
                </a:lnTo>
                <a:lnTo>
                  <a:pt x="126182" y="327876"/>
                </a:lnTo>
                <a:lnTo>
                  <a:pt x="172878" y="312991"/>
                </a:lnTo>
                <a:lnTo>
                  <a:pt x="209207" y="283082"/>
                </a:lnTo>
                <a:lnTo>
                  <a:pt x="219827" y="263556"/>
                </a:lnTo>
                <a:lnTo>
                  <a:pt x="310643" y="263556"/>
                </a:lnTo>
                <a:lnTo>
                  <a:pt x="312985" y="259308"/>
                </a:lnTo>
                <a:lnTo>
                  <a:pt x="315826" y="248951"/>
                </a:lnTo>
                <a:lnTo>
                  <a:pt x="317179" y="237595"/>
                </a:lnTo>
                <a:lnTo>
                  <a:pt x="317197" y="233965"/>
                </a:lnTo>
                <a:lnTo>
                  <a:pt x="139106" y="233965"/>
                </a:lnTo>
                <a:lnTo>
                  <a:pt x="132502" y="233584"/>
                </a:lnTo>
                <a:lnTo>
                  <a:pt x="120399" y="227488"/>
                </a:lnTo>
                <a:lnTo>
                  <a:pt x="116043" y="221773"/>
                </a:lnTo>
                <a:lnTo>
                  <a:pt x="113376" y="213264"/>
                </a:lnTo>
                <a:lnTo>
                  <a:pt x="111378" y="200717"/>
                </a:lnTo>
                <a:lnTo>
                  <a:pt x="113941" y="190515"/>
                </a:lnTo>
                <a:lnTo>
                  <a:pt x="121066" y="182671"/>
                </a:lnTo>
                <a:lnTo>
                  <a:pt x="132756" y="177196"/>
                </a:lnTo>
                <a:lnTo>
                  <a:pt x="149037" y="171989"/>
                </a:lnTo>
                <a:lnTo>
                  <a:pt x="258249" y="171989"/>
                </a:lnTo>
                <a:lnTo>
                  <a:pt x="231692" y="87026"/>
                </a:lnTo>
                <a:close/>
              </a:path>
              <a:path w="317500" h="328294">
                <a:moveTo>
                  <a:pt x="310643" y="263556"/>
                </a:moveTo>
                <a:lnTo>
                  <a:pt x="219827" y="263556"/>
                </a:lnTo>
                <a:lnTo>
                  <a:pt x="224983" y="269271"/>
                </a:lnTo>
                <a:lnTo>
                  <a:pt x="231206" y="273462"/>
                </a:lnTo>
                <a:lnTo>
                  <a:pt x="238483" y="276256"/>
                </a:lnTo>
                <a:lnTo>
                  <a:pt x="251156" y="280400"/>
                </a:lnTo>
                <a:lnTo>
                  <a:pt x="264696" y="281971"/>
                </a:lnTo>
                <a:lnTo>
                  <a:pt x="279103" y="280971"/>
                </a:lnTo>
                <a:lnTo>
                  <a:pt x="294376" y="277399"/>
                </a:lnTo>
                <a:lnTo>
                  <a:pt x="302260" y="273544"/>
                </a:lnTo>
                <a:lnTo>
                  <a:pt x="308463" y="267509"/>
                </a:lnTo>
                <a:lnTo>
                  <a:pt x="310643" y="263556"/>
                </a:lnTo>
                <a:close/>
              </a:path>
              <a:path w="317500" h="328294">
                <a:moveTo>
                  <a:pt x="258249" y="171989"/>
                </a:moveTo>
                <a:lnTo>
                  <a:pt x="149037" y="171989"/>
                </a:lnTo>
                <a:lnTo>
                  <a:pt x="163045" y="216820"/>
                </a:lnTo>
                <a:lnTo>
                  <a:pt x="159045" y="224440"/>
                </a:lnTo>
                <a:lnTo>
                  <a:pt x="153457" y="229393"/>
                </a:lnTo>
                <a:lnTo>
                  <a:pt x="139106" y="233965"/>
                </a:lnTo>
                <a:lnTo>
                  <a:pt x="317197" y="233965"/>
                </a:lnTo>
                <a:lnTo>
                  <a:pt x="310094" y="196097"/>
                </a:lnTo>
                <a:lnTo>
                  <a:pt x="297332" y="174656"/>
                </a:lnTo>
                <a:lnTo>
                  <a:pt x="259083" y="174656"/>
                </a:lnTo>
                <a:lnTo>
                  <a:pt x="258249" y="171989"/>
                </a:lnTo>
                <a:close/>
              </a:path>
              <a:path w="317500" h="328294">
                <a:moveTo>
                  <a:pt x="285461" y="166401"/>
                </a:moveTo>
                <a:lnTo>
                  <a:pt x="278869" y="168560"/>
                </a:lnTo>
                <a:lnTo>
                  <a:pt x="259083" y="174656"/>
                </a:lnTo>
                <a:lnTo>
                  <a:pt x="297332" y="174656"/>
                </a:lnTo>
                <a:lnTo>
                  <a:pt x="291811" y="168687"/>
                </a:lnTo>
                <a:lnTo>
                  <a:pt x="285461" y="166401"/>
                </a:lnTo>
                <a:close/>
              </a:path>
              <a:path w="317500" h="328294">
                <a:moveTo>
                  <a:pt x="142765" y="0"/>
                </a:moveTo>
                <a:lnTo>
                  <a:pt x="91265" y="8667"/>
                </a:lnTo>
                <a:lnTo>
                  <a:pt x="40693" y="28479"/>
                </a:lnTo>
                <a:lnTo>
                  <a:pt x="4752" y="51720"/>
                </a:lnTo>
                <a:lnTo>
                  <a:pt x="0" y="62579"/>
                </a:lnTo>
                <a:lnTo>
                  <a:pt x="245" y="69865"/>
                </a:lnTo>
                <a:lnTo>
                  <a:pt x="21887" y="109037"/>
                </a:lnTo>
                <a:lnTo>
                  <a:pt x="33353" y="120681"/>
                </a:lnTo>
                <a:lnTo>
                  <a:pt x="51279" y="110656"/>
                </a:lnTo>
                <a:lnTo>
                  <a:pt x="67243" y="102488"/>
                </a:lnTo>
                <a:lnTo>
                  <a:pt x="81245" y="96178"/>
                </a:lnTo>
                <a:lnTo>
                  <a:pt x="93284" y="91725"/>
                </a:lnTo>
                <a:lnTo>
                  <a:pt x="105298" y="88042"/>
                </a:lnTo>
                <a:lnTo>
                  <a:pt x="113414" y="87026"/>
                </a:lnTo>
                <a:lnTo>
                  <a:pt x="231692" y="87026"/>
                </a:lnTo>
                <a:lnTo>
                  <a:pt x="230343" y="82708"/>
                </a:lnTo>
                <a:lnTo>
                  <a:pt x="209846" y="38115"/>
                </a:lnTo>
                <a:lnTo>
                  <a:pt x="181473" y="10191"/>
                </a:lnTo>
                <a:lnTo>
                  <a:pt x="163719" y="2738"/>
                </a:lnTo>
                <a:lnTo>
                  <a:pt x="142765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118616" y="775716"/>
            <a:ext cx="7073265" cy="3599815"/>
            <a:chOff x="1118616" y="775716"/>
            <a:chExt cx="7073265" cy="3599815"/>
          </a:xfrm>
        </p:grpSpPr>
        <p:sp>
          <p:nvSpPr>
            <p:cNvPr id="6" name="object 6"/>
            <p:cNvSpPr/>
            <p:nvPr/>
          </p:nvSpPr>
          <p:spPr>
            <a:xfrm>
              <a:off x="7686929" y="811440"/>
              <a:ext cx="504825" cy="3502660"/>
            </a:xfrm>
            <a:custGeom>
              <a:avLst/>
              <a:gdLst/>
              <a:ahLst/>
              <a:cxnLst/>
              <a:rect l="l" t="t" r="r" b="b"/>
              <a:pathLst>
                <a:path w="504825" h="3502660">
                  <a:moveTo>
                    <a:pt x="332435" y="270522"/>
                  </a:moveTo>
                  <a:lnTo>
                    <a:pt x="324891" y="232270"/>
                  </a:lnTo>
                  <a:lnTo>
                    <a:pt x="302602" y="199110"/>
                  </a:lnTo>
                  <a:lnTo>
                    <a:pt x="265557" y="171030"/>
                  </a:lnTo>
                  <a:lnTo>
                    <a:pt x="230886" y="156806"/>
                  </a:lnTo>
                  <a:lnTo>
                    <a:pt x="289941" y="54190"/>
                  </a:lnTo>
                  <a:lnTo>
                    <a:pt x="248158" y="21043"/>
                  </a:lnTo>
                  <a:lnTo>
                    <a:pt x="217754" y="5207"/>
                  </a:lnTo>
                  <a:lnTo>
                    <a:pt x="217754" y="271360"/>
                  </a:lnTo>
                  <a:lnTo>
                    <a:pt x="213499" y="291566"/>
                  </a:lnTo>
                  <a:lnTo>
                    <a:pt x="190690" y="333425"/>
                  </a:lnTo>
                  <a:lnTo>
                    <a:pt x="158623" y="357085"/>
                  </a:lnTo>
                  <a:lnTo>
                    <a:pt x="150495" y="358101"/>
                  </a:lnTo>
                  <a:lnTo>
                    <a:pt x="143764" y="356958"/>
                  </a:lnTo>
                  <a:lnTo>
                    <a:pt x="138239" y="353758"/>
                  </a:lnTo>
                  <a:lnTo>
                    <a:pt x="132842" y="350735"/>
                  </a:lnTo>
                  <a:lnTo>
                    <a:pt x="128270" y="346671"/>
                  </a:lnTo>
                  <a:lnTo>
                    <a:pt x="124587" y="341718"/>
                  </a:lnTo>
                  <a:lnTo>
                    <a:pt x="182626" y="240753"/>
                  </a:lnTo>
                  <a:lnTo>
                    <a:pt x="190500" y="240118"/>
                  </a:lnTo>
                  <a:lnTo>
                    <a:pt x="197358" y="241515"/>
                  </a:lnTo>
                  <a:lnTo>
                    <a:pt x="203454" y="244944"/>
                  </a:lnTo>
                  <a:lnTo>
                    <a:pt x="214401" y="255841"/>
                  </a:lnTo>
                  <a:lnTo>
                    <a:pt x="217754" y="271360"/>
                  </a:lnTo>
                  <a:lnTo>
                    <a:pt x="217754" y="5207"/>
                  </a:lnTo>
                  <a:lnTo>
                    <a:pt x="212928" y="2933"/>
                  </a:lnTo>
                  <a:lnTo>
                    <a:pt x="203200" y="0"/>
                  </a:lnTo>
                  <a:lnTo>
                    <a:pt x="198755" y="1104"/>
                  </a:lnTo>
                  <a:lnTo>
                    <a:pt x="0" y="346671"/>
                  </a:lnTo>
                  <a:lnTo>
                    <a:pt x="14897" y="371589"/>
                  </a:lnTo>
                  <a:lnTo>
                    <a:pt x="58762" y="415455"/>
                  </a:lnTo>
                  <a:lnTo>
                    <a:pt x="118668" y="449033"/>
                  </a:lnTo>
                  <a:lnTo>
                    <a:pt x="178015" y="457682"/>
                  </a:lnTo>
                  <a:lnTo>
                    <a:pt x="206502" y="451700"/>
                  </a:lnTo>
                  <a:lnTo>
                    <a:pt x="258737" y="420001"/>
                  </a:lnTo>
                  <a:lnTo>
                    <a:pt x="303276" y="362292"/>
                  </a:lnTo>
                  <a:lnTo>
                    <a:pt x="305168" y="358101"/>
                  </a:lnTo>
                  <a:lnTo>
                    <a:pt x="325234" y="313867"/>
                  </a:lnTo>
                  <a:lnTo>
                    <a:pt x="332435" y="270522"/>
                  </a:lnTo>
                  <a:close/>
                </a:path>
                <a:path w="504825" h="3502660">
                  <a:moveTo>
                    <a:pt x="504571" y="3281832"/>
                  </a:moveTo>
                  <a:lnTo>
                    <a:pt x="485051" y="3238563"/>
                  </a:lnTo>
                  <a:lnTo>
                    <a:pt x="441706" y="3204654"/>
                  </a:lnTo>
                  <a:lnTo>
                    <a:pt x="385953" y="3185426"/>
                  </a:lnTo>
                  <a:lnTo>
                    <a:pt x="358076" y="3185439"/>
                  </a:lnTo>
                  <a:lnTo>
                    <a:pt x="303542" y="3204222"/>
                  </a:lnTo>
                  <a:lnTo>
                    <a:pt x="257721" y="3245167"/>
                  </a:lnTo>
                  <a:lnTo>
                    <a:pt x="223570" y="3304654"/>
                  </a:lnTo>
                  <a:lnTo>
                    <a:pt x="212140" y="3363861"/>
                  </a:lnTo>
                  <a:lnTo>
                    <a:pt x="215646" y="3392182"/>
                  </a:lnTo>
                  <a:lnTo>
                    <a:pt x="237769" y="3441027"/>
                  </a:lnTo>
                  <a:lnTo>
                    <a:pt x="277622" y="3475952"/>
                  </a:lnTo>
                  <a:lnTo>
                    <a:pt x="323545" y="3496589"/>
                  </a:lnTo>
                  <a:lnTo>
                    <a:pt x="364236" y="3502583"/>
                  </a:lnTo>
                  <a:lnTo>
                    <a:pt x="367157" y="3501479"/>
                  </a:lnTo>
                  <a:lnTo>
                    <a:pt x="385572" y="3465068"/>
                  </a:lnTo>
                  <a:lnTo>
                    <a:pt x="396532" y="3427565"/>
                  </a:lnTo>
                  <a:lnTo>
                    <a:pt x="381812" y="3415842"/>
                  </a:lnTo>
                  <a:lnTo>
                    <a:pt x="369963" y="3413214"/>
                  </a:lnTo>
                  <a:lnTo>
                    <a:pt x="357759" y="3408718"/>
                  </a:lnTo>
                  <a:lnTo>
                    <a:pt x="345186" y="3402342"/>
                  </a:lnTo>
                  <a:lnTo>
                    <a:pt x="329958" y="3389274"/>
                  </a:lnTo>
                  <a:lnTo>
                    <a:pt x="323354" y="3372535"/>
                  </a:lnTo>
                  <a:lnTo>
                    <a:pt x="325335" y="3352127"/>
                  </a:lnTo>
                  <a:lnTo>
                    <a:pt x="344093" y="3315106"/>
                  </a:lnTo>
                  <a:lnTo>
                    <a:pt x="376478" y="3289173"/>
                  </a:lnTo>
                  <a:lnTo>
                    <a:pt x="383895" y="3288169"/>
                  </a:lnTo>
                  <a:lnTo>
                    <a:pt x="390817" y="3288982"/>
                  </a:lnTo>
                  <a:lnTo>
                    <a:pt x="418465" y="3331248"/>
                  </a:lnTo>
                  <a:lnTo>
                    <a:pt x="419862" y="3337699"/>
                  </a:lnTo>
                  <a:lnTo>
                    <a:pt x="422021" y="3341687"/>
                  </a:lnTo>
                  <a:lnTo>
                    <a:pt x="429387" y="3345713"/>
                  </a:lnTo>
                  <a:lnTo>
                    <a:pt x="431038" y="3346170"/>
                  </a:lnTo>
                  <a:lnTo>
                    <a:pt x="440842" y="3345942"/>
                  </a:lnTo>
                  <a:lnTo>
                    <a:pt x="478282" y="3321354"/>
                  </a:lnTo>
                  <a:lnTo>
                    <a:pt x="502793" y="3288474"/>
                  </a:lnTo>
                  <a:lnTo>
                    <a:pt x="504571" y="3281832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18616" y="4165092"/>
              <a:ext cx="211836" cy="210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59807" y="775716"/>
              <a:ext cx="129539" cy="1280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8267700" y="2830067"/>
            <a:ext cx="129540" cy="128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37203" y="397763"/>
            <a:ext cx="129540" cy="12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" y="2506979"/>
            <a:ext cx="129540" cy="12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89347" y="4486655"/>
            <a:ext cx="128015" cy="129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0644" y="1385316"/>
            <a:ext cx="210312" cy="211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28659" y="463295"/>
            <a:ext cx="129540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06411" y="4427220"/>
            <a:ext cx="128016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57315" y="507491"/>
            <a:ext cx="129539" cy="1280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38775" y="189356"/>
            <a:ext cx="384175" cy="466090"/>
          </a:xfrm>
          <a:custGeom>
            <a:avLst/>
            <a:gdLst/>
            <a:ahLst/>
            <a:cxnLst/>
            <a:rect l="l" t="t" r="r" b="b"/>
            <a:pathLst>
              <a:path w="384175" h="466090">
                <a:moveTo>
                  <a:pt x="119252" y="0"/>
                </a:moveTo>
                <a:lnTo>
                  <a:pt x="115315" y="13969"/>
                </a:lnTo>
                <a:lnTo>
                  <a:pt x="182499" y="234568"/>
                </a:lnTo>
                <a:lnTo>
                  <a:pt x="4063" y="374395"/>
                </a:lnTo>
                <a:lnTo>
                  <a:pt x="0" y="388492"/>
                </a:lnTo>
                <a:lnTo>
                  <a:pt x="271399" y="465708"/>
                </a:lnTo>
                <a:lnTo>
                  <a:pt x="308737" y="358520"/>
                </a:lnTo>
                <a:lnTo>
                  <a:pt x="280162" y="350265"/>
                </a:lnTo>
                <a:lnTo>
                  <a:pt x="271184" y="367174"/>
                </a:lnTo>
                <a:lnTo>
                  <a:pt x="262731" y="380380"/>
                </a:lnTo>
                <a:lnTo>
                  <a:pt x="254801" y="389895"/>
                </a:lnTo>
                <a:lnTo>
                  <a:pt x="247396" y="395731"/>
                </a:lnTo>
                <a:lnTo>
                  <a:pt x="239585" y="398799"/>
                </a:lnTo>
                <a:lnTo>
                  <a:pt x="230441" y="399986"/>
                </a:lnTo>
                <a:lnTo>
                  <a:pt x="219963" y="399268"/>
                </a:lnTo>
                <a:lnTo>
                  <a:pt x="208152" y="396620"/>
                </a:lnTo>
                <a:lnTo>
                  <a:pt x="78486" y="359790"/>
                </a:lnTo>
                <a:lnTo>
                  <a:pt x="232028" y="239140"/>
                </a:lnTo>
                <a:lnTo>
                  <a:pt x="236727" y="222250"/>
                </a:lnTo>
                <a:lnTo>
                  <a:pt x="180848" y="45973"/>
                </a:lnTo>
                <a:lnTo>
                  <a:pt x="289305" y="76834"/>
                </a:lnTo>
                <a:lnTo>
                  <a:pt x="300093" y="80835"/>
                </a:lnTo>
                <a:lnTo>
                  <a:pt x="324975" y="111505"/>
                </a:lnTo>
                <a:lnTo>
                  <a:pt x="328543" y="144843"/>
                </a:lnTo>
                <a:lnTo>
                  <a:pt x="328422" y="167512"/>
                </a:lnTo>
                <a:lnTo>
                  <a:pt x="355346" y="175259"/>
                </a:lnTo>
                <a:lnTo>
                  <a:pt x="383794" y="75310"/>
                </a:lnTo>
                <a:lnTo>
                  <a:pt x="119252" y="0"/>
                </a:lnTo>
                <a:close/>
              </a:path>
            </a:pathLst>
          </a:custGeom>
          <a:solidFill>
            <a:srgbClr val="E6EEB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8375904" y="1370075"/>
              <a:ext cx="129540" cy="129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21791" y="463295"/>
              <a:ext cx="128015" cy="1280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80459" y="4578096"/>
              <a:ext cx="128015" cy="1280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80704" y="752855"/>
              <a:ext cx="128016" cy="1295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40587" y="1140094"/>
              <a:ext cx="239110" cy="2460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23209" y="341409"/>
              <a:ext cx="248285" cy="343535"/>
            </a:xfrm>
            <a:custGeom>
              <a:avLst/>
              <a:gdLst/>
              <a:ahLst/>
              <a:cxnLst/>
              <a:rect l="l" t="t" r="r" b="b"/>
              <a:pathLst>
                <a:path w="248285" h="343534">
                  <a:moveTo>
                    <a:pt x="152407" y="0"/>
                  </a:moveTo>
                  <a:lnTo>
                    <a:pt x="149098" y="855"/>
                  </a:lnTo>
                  <a:lnTo>
                    <a:pt x="0" y="260062"/>
                  </a:lnTo>
                  <a:lnTo>
                    <a:pt x="11189" y="278735"/>
                  </a:lnTo>
                  <a:lnTo>
                    <a:pt x="44094" y="311604"/>
                  </a:lnTo>
                  <a:lnTo>
                    <a:pt x="88983" y="336802"/>
                  </a:lnTo>
                  <a:lnTo>
                    <a:pt x="133473" y="343279"/>
                  </a:lnTo>
                  <a:lnTo>
                    <a:pt x="154812" y="338802"/>
                  </a:lnTo>
                  <a:lnTo>
                    <a:pt x="194040" y="315085"/>
                  </a:lnTo>
                  <a:lnTo>
                    <a:pt x="227456" y="271746"/>
                  </a:lnTo>
                  <a:lnTo>
                    <a:pt x="228793" y="268571"/>
                  </a:lnTo>
                  <a:lnTo>
                    <a:pt x="112902" y="268571"/>
                  </a:lnTo>
                  <a:lnTo>
                    <a:pt x="107823" y="267809"/>
                  </a:lnTo>
                  <a:lnTo>
                    <a:pt x="103646" y="265332"/>
                  </a:lnTo>
                  <a:lnTo>
                    <a:pt x="99694" y="263110"/>
                  </a:lnTo>
                  <a:lnTo>
                    <a:pt x="96138" y="260062"/>
                  </a:lnTo>
                  <a:lnTo>
                    <a:pt x="93471" y="256252"/>
                  </a:lnTo>
                  <a:lnTo>
                    <a:pt x="136905" y="180560"/>
                  </a:lnTo>
                  <a:lnTo>
                    <a:pt x="142875" y="180179"/>
                  </a:lnTo>
                  <a:lnTo>
                    <a:pt x="244077" y="180179"/>
                  </a:lnTo>
                  <a:lnTo>
                    <a:pt x="232136" y="155249"/>
                  </a:lnTo>
                  <a:lnTo>
                    <a:pt x="199136" y="128363"/>
                  </a:lnTo>
                  <a:lnTo>
                    <a:pt x="173227" y="117568"/>
                  </a:lnTo>
                  <a:lnTo>
                    <a:pt x="217424" y="40733"/>
                  </a:lnTo>
                  <a:lnTo>
                    <a:pt x="186054" y="15841"/>
                  </a:lnTo>
                  <a:lnTo>
                    <a:pt x="159670" y="2204"/>
                  </a:lnTo>
                  <a:lnTo>
                    <a:pt x="152407" y="0"/>
                  </a:lnTo>
                  <a:close/>
                </a:path>
                <a:path w="248285" h="343534">
                  <a:moveTo>
                    <a:pt x="244077" y="180179"/>
                  </a:moveTo>
                  <a:lnTo>
                    <a:pt x="142875" y="180179"/>
                  </a:lnTo>
                  <a:lnTo>
                    <a:pt x="148081" y="181195"/>
                  </a:lnTo>
                  <a:lnTo>
                    <a:pt x="152526" y="183735"/>
                  </a:lnTo>
                  <a:lnTo>
                    <a:pt x="160793" y="191877"/>
                  </a:lnTo>
                  <a:lnTo>
                    <a:pt x="163322" y="203531"/>
                  </a:lnTo>
                  <a:lnTo>
                    <a:pt x="160135" y="218686"/>
                  </a:lnTo>
                  <a:lnTo>
                    <a:pt x="134889" y="259427"/>
                  </a:lnTo>
                  <a:lnTo>
                    <a:pt x="112902" y="268571"/>
                  </a:lnTo>
                  <a:lnTo>
                    <a:pt x="228793" y="268571"/>
                  </a:lnTo>
                  <a:lnTo>
                    <a:pt x="246320" y="226929"/>
                  </a:lnTo>
                  <a:lnTo>
                    <a:pt x="247872" y="188100"/>
                  </a:lnTo>
                  <a:lnTo>
                    <a:pt x="244077" y="180179"/>
                  </a:lnTo>
                  <a:close/>
                </a:path>
              </a:pathLst>
            </a:custGeom>
            <a:solidFill>
              <a:srgbClr val="6D7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2700" y="4123902"/>
              <a:ext cx="219311" cy="2378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29628" y="397763"/>
              <a:ext cx="129540" cy="1295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64970" y="2042922"/>
              <a:ext cx="970915" cy="1000125"/>
            </a:xfrm>
            <a:custGeom>
              <a:avLst/>
              <a:gdLst/>
              <a:ahLst/>
              <a:cxnLst/>
              <a:rect l="l" t="t" r="r" b="b"/>
              <a:pathLst>
                <a:path w="970914" h="1000125">
                  <a:moveTo>
                    <a:pt x="808990" y="0"/>
                  </a:moveTo>
                  <a:lnTo>
                    <a:pt x="161798" y="0"/>
                  </a:lnTo>
                  <a:lnTo>
                    <a:pt x="118768" y="5776"/>
                  </a:lnTo>
                  <a:lnTo>
                    <a:pt x="80113" y="22079"/>
                  </a:lnTo>
                  <a:lnTo>
                    <a:pt x="47371" y="47371"/>
                  </a:lnTo>
                  <a:lnTo>
                    <a:pt x="22079" y="80113"/>
                  </a:lnTo>
                  <a:lnTo>
                    <a:pt x="5776" y="118768"/>
                  </a:lnTo>
                  <a:lnTo>
                    <a:pt x="0" y="161797"/>
                  </a:lnTo>
                  <a:lnTo>
                    <a:pt x="0" y="837945"/>
                  </a:lnTo>
                  <a:lnTo>
                    <a:pt x="5776" y="880975"/>
                  </a:lnTo>
                  <a:lnTo>
                    <a:pt x="22079" y="919630"/>
                  </a:lnTo>
                  <a:lnTo>
                    <a:pt x="47371" y="952372"/>
                  </a:lnTo>
                  <a:lnTo>
                    <a:pt x="80113" y="977664"/>
                  </a:lnTo>
                  <a:lnTo>
                    <a:pt x="118768" y="993967"/>
                  </a:lnTo>
                  <a:lnTo>
                    <a:pt x="161798" y="999744"/>
                  </a:lnTo>
                  <a:lnTo>
                    <a:pt x="808990" y="999744"/>
                  </a:lnTo>
                  <a:lnTo>
                    <a:pt x="852019" y="993967"/>
                  </a:lnTo>
                  <a:lnTo>
                    <a:pt x="890674" y="977664"/>
                  </a:lnTo>
                  <a:lnTo>
                    <a:pt x="923416" y="952372"/>
                  </a:lnTo>
                  <a:lnTo>
                    <a:pt x="948708" y="919630"/>
                  </a:lnTo>
                  <a:lnTo>
                    <a:pt x="965011" y="880975"/>
                  </a:lnTo>
                  <a:lnTo>
                    <a:pt x="970788" y="837945"/>
                  </a:lnTo>
                  <a:lnTo>
                    <a:pt x="970788" y="161797"/>
                  </a:lnTo>
                  <a:lnTo>
                    <a:pt x="965011" y="118768"/>
                  </a:lnTo>
                  <a:lnTo>
                    <a:pt x="948708" y="80113"/>
                  </a:lnTo>
                  <a:lnTo>
                    <a:pt x="923416" y="47371"/>
                  </a:lnTo>
                  <a:lnTo>
                    <a:pt x="890674" y="22079"/>
                  </a:lnTo>
                  <a:lnTo>
                    <a:pt x="852019" y="5776"/>
                  </a:lnTo>
                  <a:lnTo>
                    <a:pt x="808990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64970" y="2042922"/>
              <a:ext cx="970915" cy="1000125"/>
            </a:xfrm>
            <a:custGeom>
              <a:avLst/>
              <a:gdLst/>
              <a:ahLst/>
              <a:cxnLst/>
              <a:rect l="l" t="t" r="r" b="b"/>
              <a:pathLst>
                <a:path w="970914" h="1000125">
                  <a:moveTo>
                    <a:pt x="0" y="161797"/>
                  </a:moveTo>
                  <a:lnTo>
                    <a:pt x="5776" y="118768"/>
                  </a:lnTo>
                  <a:lnTo>
                    <a:pt x="22079" y="80113"/>
                  </a:lnTo>
                  <a:lnTo>
                    <a:pt x="47371" y="47371"/>
                  </a:lnTo>
                  <a:lnTo>
                    <a:pt x="80113" y="22079"/>
                  </a:lnTo>
                  <a:lnTo>
                    <a:pt x="118768" y="5776"/>
                  </a:lnTo>
                  <a:lnTo>
                    <a:pt x="161798" y="0"/>
                  </a:lnTo>
                  <a:lnTo>
                    <a:pt x="808990" y="0"/>
                  </a:lnTo>
                  <a:lnTo>
                    <a:pt x="852019" y="5776"/>
                  </a:lnTo>
                  <a:lnTo>
                    <a:pt x="890674" y="22079"/>
                  </a:lnTo>
                  <a:lnTo>
                    <a:pt x="923416" y="47371"/>
                  </a:lnTo>
                  <a:lnTo>
                    <a:pt x="948708" y="80113"/>
                  </a:lnTo>
                  <a:lnTo>
                    <a:pt x="965011" y="118768"/>
                  </a:lnTo>
                  <a:lnTo>
                    <a:pt x="970788" y="161797"/>
                  </a:lnTo>
                  <a:lnTo>
                    <a:pt x="970788" y="837945"/>
                  </a:lnTo>
                  <a:lnTo>
                    <a:pt x="965011" y="880975"/>
                  </a:lnTo>
                  <a:lnTo>
                    <a:pt x="948708" y="919630"/>
                  </a:lnTo>
                  <a:lnTo>
                    <a:pt x="923416" y="952372"/>
                  </a:lnTo>
                  <a:lnTo>
                    <a:pt x="890674" y="977664"/>
                  </a:lnTo>
                  <a:lnTo>
                    <a:pt x="852019" y="993967"/>
                  </a:lnTo>
                  <a:lnTo>
                    <a:pt x="808990" y="999744"/>
                  </a:lnTo>
                  <a:lnTo>
                    <a:pt x="161798" y="999744"/>
                  </a:lnTo>
                  <a:lnTo>
                    <a:pt x="118768" y="993967"/>
                  </a:lnTo>
                  <a:lnTo>
                    <a:pt x="80113" y="977664"/>
                  </a:lnTo>
                  <a:lnTo>
                    <a:pt x="47371" y="952372"/>
                  </a:lnTo>
                  <a:lnTo>
                    <a:pt x="22079" y="919630"/>
                  </a:lnTo>
                  <a:lnTo>
                    <a:pt x="5776" y="880975"/>
                  </a:lnTo>
                  <a:lnTo>
                    <a:pt x="0" y="837945"/>
                  </a:lnTo>
                  <a:lnTo>
                    <a:pt x="0" y="161797"/>
                  </a:lnTo>
                  <a:close/>
                </a:path>
              </a:pathLst>
            </a:custGeom>
            <a:ln w="25399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04416" y="2156460"/>
              <a:ext cx="691895" cy="7711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31391" y="2255520"/>
              <a:ext cx="259079" cy="193675"/>
            </a:xfrm>
            <a:custGeom>
              <a:avLst/>
              <a:gdLst/>
              <a:ahLst/>
              <a:cxnLst/>
              <a:rect l="l" t="t" r="r" b="b"/>
              <a:pathLst>
                <a:path w="259080" h="193675">
                  <a:moveTo>
                    <a:pt x="162306" y="0"/>
                  </a:moveTo>
                  <a:lnTo>
                    <a:pt x="162306" y="48387"/>
                  </a:lnTo>
                  <a:lnTo>
                    <a:pt x="0" y="48387"/>
                  </a:lnTo>
                  <a:lnTo>
                    <a:pt x="0" y="145161"/>
                  </a:lnTo>
                  <a:lnTo>
                    <a:pt x="162306" y="145161"/>
                  </a:lnTo>
                  <a:lnTo>
                    <a:pt x="162306" y="193548"/>
                  </a:lnTo>
                  <a:lnTo>
                    <a:pt x="259080" y="96774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31391" y="2255520"/>
              <a:ext cx="259079" cy="193675"/>
            </a:xfrm>
            <a:custGeom>
              <a:avLst/>
              <a:gdLst/>
              <a:ahLst/>
              <a:cxnLst/>
              <a:rect l="l" t="t" r="r" b="b"/>
              <a:pathLst>
                <a:path w="259080" h="193675">
                  <a:moveTo>
                    <a:pt x="0" y="48387"/>
                  </a:moveTo>
                  <a:lnTo>
                    <a:pt x="162306" y="48387"/>
                  </a:lnTo>
                  <a:lnTo>
                    <a:pt x="162306" y="0"/>
                  </a:lnTo>
                  <a:lnTo>
                    <a:pt x="259080" y="96774"/>
                  </a:lnTo>
                  <a:lnTo>
                    <a:pt x="162306" y="193548"/>
                  </a:lnTo>
                  <a:lnTo>
                    <a:pt x="162306" y="145161"/>
                  </a:lnTo>
                  <a:lnTo>
                    <a:pt x="0" y="145161"/>
                  </a:lnTo>
                  <a:lnTo>
                    <a:pt x="0" y="48387"/>
                  </a:lnTo>
                  <a:close/>
                </a:path>
              </a:pathLst>
            </a:custGeom>
            <a:ln w="3175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4215" y="2121407"/>
              <a:ext cx="894715" cy="390525"/>
            </a:xfrm>
            <a:custGeom>
              <a:avLst/>
              <a:gdLst/>
              <a:ahLst/>
              <a:cxnLst/>
              <a:rect l="l" t="t" r="r" b="b"/>
              <a:pathLst>
                <a:path w="894715" h="390525">
                  <a:moveTo>
                    <a:pt x="750671" y="0"/>
                  </a:moveTo>
                  <a:lnTo>
                    <a:pt x="143916" y="0"/>
                  </a:lnTo>
                  <a:lnTo>
                    <a:pt x="105659" y="6970"/>
                  </a:lnTo>
                  <a:lnTo>
                    <a:pt x="71281" y="26641"/>
                  </a:lnTo>
                  <a:lnTo>
                    <a:pt x="42154" y="57150"/>
                  </a:lnTo>
                  <a:lnTo>
                    <a:pt x="19650" y="96632"/>
                  </a:lnTo>
                  <a:lnTo>
                    <a:pt x="5141" y="143227"/>
                  </a:lnTo>
                  <a:lnTo>
                    <a:pt x="0" y="195072"/>
                  </a:lnTo>
                  <a:lnTo>
                    <a:pt x="5141" y="246916"/>
                  </a:lnTo>
                  <a:lnTo>
                    <a:pt x="19650" y="293511"/>
                  </a:lnTo>
                  <a:lnTo>
                    <a:pt x="42154" y="332994"/>
                  </a:lnTo>
                  <a:lnTo>
                    <a:pt x="71281" y="363502"/>
                  </a:lnTo>
                  <a:lnTo>
                    <a:pt x="105659" y="383173"/>
                  </a:lnTo>
                  <a:lnTo>
                    <a:pt x="143916" y="390144"/>
                  </a:lnTo>
                  <a:lnTo>
                    <a:pt x="750671" y="390144"/>
                  </a:lnTo>
                  <a:lnTo>
                    <a:pt x="788928" y="383173"/>
                  </a:lnTo>
                  <a:lnTo>
                    <a:pt x="823306" y="363502"/>
                  </a:lnTo>
                  <a:lnTo>
                    <a:pt x="852433" y="332994"/>
                  </a:lnTo>
                  <a:lnTo>
                    <a:pt x="874937" y="293511"/>
                  </a:lnTo>
                  <a:lnTo>
                    <a:pt x="889446" y="246916"/>
                  </a:lnTo>
                  <a:lnTo>
                    <a:pt x="894588" y="195072"/>
                  </a:lnTo>
                  <a:lnTo>
                    <a:pt x="889446" y="143227"/>
                  </a:lnTo>
                  <a:lnTo>
                    <a:pt x="874937" y="96632"/>
                  </a:lnTo>
                  <a:lnTo>
                    <a:pt x="852433" y="57150"/>
                  </a:lnTo>
                  <a:lnTo>
                    <a:pt x="823306" y="26641"/>
                  </a:lnTo>
                  <a:lnTo>
                    <a:pt x="788928" y="6970"/>
                  </a:lnTo>
                  <a:lnTo>
                    <a:pt x="750671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4215" y="2121407"/>
              <a:ext cx="894715" cy="390525"/>
            </a:xfrm>
            <a:custGeom>
              <a:avLst/>
              <a:gdLst/>
              <a:ahLst/>
              <a:cxnLst/>
              <a:rect l="l" t="t" r="r" b="b"/>
              <a:pathLst>
                <a:path w="894715" h="390525">
                  <a:moveTo>
                    <a:pt x="143916" y="0"/>
                  </a:moveTo>
                  <a:lnTo>
                    <a:pt x="750671" y="0"/>
                  </a:lnTo>
                  <a:lnTo>
                    <a:pt x="788928" y="6970"/>
                  </a:lnTo>
                  <a:lnTo>
                    <a:pt x="823306" y="26641"/>
                  </a:lnTo>
                  <a:lnTo>
                    <a:pt x="852433" y="57150"/>
                  </a:lnTo>
                  <a:lnTo>
                    <a:pt x="874937" y="96632"/>
                  </a:lnTo>
                  <a:lnTo>
                    <a:pt x="889446" y="143227"/>
                  </a:lnTo>
                  <a:lnTo>
                    <a:pt x="894588" y="195072"/>
                  </a:lnTo>
                  <a:lnTo>
                    <a:pt x="889446" y="246916"/>
                  </a:lnTo>
                  <a:lnTo>
                    <a:pt x="874937" y="293511"/>
                  </a:lnTo>
                  <a:lnTo>
                    <a:pt x="852433" y="332994"/>
                  </a:lnTo>
                  <a:lnTo>
                    <a:pt x="823306" y="363502"/>
                  </a:lnTo>
                  <a:lnTo>
                    <a:pt x="788928" y="383173"/>
                  </a:lnTo>
                  <a:lnTo>
                    <a:pt x="750671" y="390144"/>
                  </a:lnTo>
                  <a:lnTo>
                    <a:pt x="143916" y="390144"/>
                  </a:lnTo>
                  <a:lnTo>
                    <a:pt x="105659" y="383173"/>
                  </a:lnTo>
                  <a:lnTo>
                    <a:pt x="71281" y="363502"/>
                  </a:lnTo>
                  <a:lnTo>
                    <a:pt x="42154" y="332994"/>
                  </a:lnTo>
                  <a:lnTo>
                    <a:pt x="19650" y="293511"/>
                  </a:lnTo>
                  <a:lnTo>
                    <a:pt x="5141" y="246916"/>
                  </a:lnTo>
                  <a:lnTo>
                    <a:pt x="0" y="195072"/>
                  </a:lnTo>
                  <a:lnTo>
                    <a:pt x="5141" y="143227"/>
                  </a:lnTo>
                  <a:lnTo>
                    <a:pt x="19650" y="96632"/>
                  </a:lnTo>
                  <a:lnTo>
                    <a:pt x="42154" y="57150"/>
                  </a:lnTo>
                  <a:lnTo>
                    <a:pt x="71281" y="26641"/>
                  </a:lnTo>
                  <a:lnTo>
                    <a:pt x="105659" y="6970"/>
                  </a:lnTo>
                  <a:lnTo>
                    <a:pt x="143916" y="0"/>
                  </a:lnTo>
                  <a:close/>
                </a:path>
              </a:pathLst>
            </a:custGeom>
            <a:ln w="3175">
              <a:solidFill>
                <a:srgbClr val="B1BE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41782" y="2150109"/>
            <a:ext cx="6191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4295">
              <a:lnSpc>
                <a:spcPct val="100000"/>
              </a:lnSpc>
              <a:spcBef>
                <a:spcPts val="95"/>
              </a:spcBef>
            </a:pPr>
            <a:r>
              <a:rPr dirty="0" sz="1000" b="0">
                <a:solidFill>
                  <a:srgbClr val="DD6F2C"/>
                </a:solidFill>
                <a:latin typeface="Lato Light"/>
                <a:cs typeface="Lato Light"/>
              </a:rPr>
              <a:t>Gesture  </a:t>
            </a:r>
            <a:r>
              <a:rPr dirty="0" sz="1000" b="0">
                <a:solidFill>
                  <a:srgbClr val="DD6F2C"/>
                </a:solidFill>
                <a:latin typeface="Lato Light"/>
                <a:cs typeface="Lato Light"/>
              </a:rPr>
              <a:t>c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o</a:t>
            </a:r>
            <a:r>
              <a:rPr dirty="0" sz="1000" b="0">
                <a:solidFill>
                  <a:srgbClr val="DD6F2C"/>
                </a:solidFill>
                <a:latin typeface="Lato Light"/>
                <a:cs typeface="Lato Light"/>
              </a:rPr>
              <a:t>n</a:t>
            </a:r>
            <a:r>
              <a:rPr dirty="0" sz="1000" spc="10" b="0">
                <a:solidFill>
                  <a:srgbClr val="DD6F2C"/>
                </a:solidFill>
                <a:latin typeface="Lato Light"/>
                <a:cs typeface="Lato Light"/>
              </a:rPr>
              <a:t>trol</a:t>
            </a:r>
            <a:r>
              <a:rPr dirty="0" sz="1000" spc="10" b="0">
                <a:solidFill>
                  <a:srgbClr val="DD6F2C"/>
                </a:solidFill>
                <a:latin typeface="Lato Light"/>
                <a:cs typeface="Lato Light"/>
              </a:rPr>
              <a:t>l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ing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2628" y="2650172"/>
            <a:ext cx="897890" cy="393700"/>
            <a:chOff x="202628" y="2650172"/>
            <a:chExt cx="897890" cy="393700"/>
          </a:xfrm>
        </p:grpSpPr>
        <p:sp>
          <p:nvSpPr>
            <p:cNvPr id="20" name="object 20"/>
            <p:cNvSpPr/>
            <p:nvPr/>
          </p:nvSpPr>
          <p:spPr>
            <a:xfrm>
              <a:off x="204215" y="2651760"/>
              <a:ext cx="894715" cy="390525"/>
            </a:xfrm>
            <a:custGeom>
              <a:avLst/>
              <a:gdLst/>
              <a:ahLst/>
              <a:cxnLst/>
              <a:rect l="l" t="t" r="r" b="b"/>
              <a:pathLst>
                <a:path w="894715" h="390525">
                  <a:moveTo>
                    <a:pt x="750671" y="0"/>
                  </a:moveTo>
                  <a:lnTo>
                    <a:pt x="143916" y="0"/>
                  </a:lnTo>
                  <a:lnTo>
                    <a:pt x="105659" y="6970"/>
                  </a:lnTo>
                  <a:lnTo>
                    <a:pt x="71281" y="26641"/>
                  </a:lnTo>
                  <a:lnTo>
                    <a:pt x="42154" y="57150"/>
                  </a:lnTo>
                  <a:lnTo>
                    <a:pt x="19650" y="96632"/>
                  </a:lnTo>
                  <a:lnTo>
                    <a:pt x="5141" y="143227"/>
                  </a:lnTo>
                  <a:lnTo>
                    <a:pt x="0" y="195071"/>
                  </a:lnTo>
                  <a:lnTo>
                    <a:pt x="5141" y="246916"/>
                  </a:lnTo>
                  <a:lnTo>
                    <a:pt x="19650" y="293511"/>
                  </a:lnTo>
                  <a:lnTo>
                    <a:pt x="42154" y="332994"/>
                  </a:lnTo>
                  <a:lnTo>
                    <a:pt x="71281" y="363502"/>
                  </a:lnTo>
                  <a:lnTo>
                    <a:pt x="105659" y="383173"/>
                  </a:lnTo>
                  <a:lnTo>
                    <a:pt x="143916" y="390144"/>
                  </a:lnTo>
                  <a:lnTo>
                    <a:pt x="750671" y="390144"/>
                  </a:lnTo>
                  <a:lnTo>
                    <a:pt x="788928" y="383173"/>
                  </a:lnTo>
                  <a:lnTo>
                    <a:pt x="823306" y="363502"/>
                  </a:lnTo>
                  <a:lnTo>
                    <a:pt x="852433" y="332993"/>
                  </a:lnTo>
                  <a:lnTo>
                    <a:pt x="874937" y="293511"/>
                  </a:lnTo>
                  <a:lnTo>
                    <a:pt x="889446" y="246916"/>
                  </a:lnTo>
                  <a:lnTo>
                    <a:pt x="894588" y="195071"/>
                  </a:lnTo>
                  <a:lnTo>
                    <a:pt x="889446" y="143227"/>
                  </a:lnTo>
                  <a:lnTo>
                    <a:pt x="874937" y="96632"/>
                  </a:lnTo>
                  <a:lnTo>
                    <a:pt x="852433" y="57149"/>
                  </a:lnTo>
                  <a:lnTo>
                    <a:pt x="823306" y="26641"/>
                  </a:lnTo>
                  <a:lnTo>
                    <a:pt x="788928" y="6970"/>
                  </a:lnTo>
                  <a:lnTo>
                    <a:pt x="750671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04215" y="2651760"/>
              <a:ext cx="894715" cy="390525"/>
            </a:xfrm>
            <a:custGeom>
              <a:avLst/>
              <a:gdLst/>
              <a:ahLst/>
              <a:cxnLst/>
              <a:rect l="l" t="t" r="r" b="b"/>
              <a:pathLst>
                <a:path w="894715" h="390525">
                  <a:moveTo>
                    <a:pt x="143916" y="0"/>
                  </a:moveTo>
                  <a:lnTo>
                    <a:pt x="750671" y="0"/>
                  </a:lnTo>
                  <a:lnTo>
                    <a:pt x="788928" y="6970"/>
                  </a:lnTo>
                  <a:lnTo>
                    <a:pt x="823306" y="26641"/>
                  </a:lnTo>
                  <a:lnTo>
                    <a:pt x="852433" y="57149"/>
                  </a:lnTo>
                  <a:lnTo>
                    <a:pt x="874937" y="96632"/>
                  </a:lnTo>
                  <a:lnTo>
                    <a:pt x="889446" y="143227"/>
                  </a:lnTo>
                  <a:lnTo>
                    <a:pt x="894588" y="195071"/>
                  </a:lnTo>
                  <a:lnTo>
                    <a:pt x="889446" y="246916"/>
                  </a:lnTo>
                  <a:lnTo>
                    <a:pt x="874937" y="293511"/>
                  </a:lnTo>
                  <a:lnTo>
                    <a:pt x="852433" y="332993"/>
                  </a:lnTo>
                  <a:lnTo>
                    <a:pt x="823306" y="363502"/>
                  </a:lnTo>
                  <a:lnTo>
                    <a:pt x="788928" y="383173"/>
                  </a:lnTo>
                  <a:lnTo>
                    <a:pt x="750671" y="390144"/>
                  </a:lnTo>
                  <a:lnTo>
                    <a:pt x="143916" y="390144"/>
                  </a:lnTo>
                  <a:lnTo>
                    <a:pt x="105659" y="383173"/>
                  </a:lnTo>
                  <a:lnTo>
                    <a:pt x="71281" y="363502"/>
                  </a:lnTo>
                  <a:lnTo>
                    <a:pt x="42154" y="332994"/>
                  </a:lnTo>
                  <a:lnTo>
                    <a:pt x="19650" y="293511"/>
                  </a:lnTo>
                  <a:lnTo>
                    <a:pt x="5141" y="246916"/>
                  </a:lnTo>
                  <a:lnTo>
                    <a:pt x="0" y="195071"/>
                  </a:lnTo>
                  <a:lnTo>
                    <a:pt x="5141" y="143227"/>
                  </a:lnTo>
                  <a:lnTo>
                    <a:pt x="19650" y="96632"/>
                  </a:lnTo>
                  <a:lnTo>
                    <a:pt x="42154" y="57150"/>
                  </a:lnTo>
                  <a:lnTo>
                    <a:pt x="71281" y="26641"/>
                  </a:lnTo>
                  <a:lnTo>
                    <a:pt x="105659" y="6970"/>
                  </a:lnTo>
                  <a:lnTo>
                    <a:pt x="143916" y="0"/>
                  </a:lnTo>
                  <a:close/>
                </a:path>
              </a:pathLst>
            </a:custGeom>
            <a:ln w="3175">
              <a:solidFill>
                <a:srgbClr val="B1BE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40258" y="2681173"/>
            <a:ext cx="6229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10" b="0">
                <a:solidFill>
                  <a:srgbClr val="DD6F2C"/>
                </a:solidFill>
                <a:latin typeface="Lato Light"/>
                <a:cs typeface="Lato Light"/>
              </a:rPr>
              <a:t>Voice</a:t>
            </a:r>
            <a:endParaRPr sz="1000">
              <a:latin typeface="Lato Light"/>
              <a:cs typeface="Lato Ligh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b="0">
                <a:solidFill>
                  <a:srgbClr val="DD6F2C"/>
                </a:solidFill>
                <a:latin typeface="Lato Light"/>
                <a:cs typeface="Lato Light"/>
              </a:rPr>
              <a:t>commands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25232" y="1302956"/>
            <a:ext cx="1373505" cy="1626235"/>
            <a:chOff x="1225232" y="1302956"/>
            <a:chExt cx="1373505" cy="1626235"/>
          </a:xfrm>
        </p:grpSpPr>
        <p:sp>
          <p:nvSpPr>
            <p:cNvPr id="24" name="object 24"/>
            <p:cNvSpPr/>
            <p:nvPr/>
          </p:nvSpPr>
          <p:spPr>
            <a:xfrm>
              <a:off x="1226819" y="2732532"/>
              <a:ext cx="259079" cy="195580"/>
            </a:xfrm>
            <a:custGeom>
              <a:avLst/>
              <a:gdLst/>
              <a:ahLst/>
              <a:cxnLst/>
              <a:rect l="l" t="t" r="r" b="b"/>
              <a:pathLst>
                <a:path w="259080" h="195580">
                  <a:moveTo>
                    <a:pt x="161544" y="0"/>
                  </a:moveTo>
                  <a:lnTo>
                    <a:pt x="161544" y="48768"/>
                  </a:lnTo>
                  <a:lnTo>
                    <a:pt x="0" y="48768"/>
                  </a:lnTo>
                  <a:lnTo>
                    <a:pt x="0" y="146304"/>
                  </a:lnTo>
                  <a:lnTo>
                    <a:pt x="161544" y="146304"/>
                  </a:lnTo>
                  <a:lnTo>
                    <a:pt x="161544" y="195072"/>
                  </a:lnTo>
                  <a:lnTo>
                    <a:pt x="259080" y="97536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26819" y="2732532"/>
              <a:ext cx="259079" cy="195580"/>
            </a:xfrm>
            <a:custGeom>
              <a:avLst/>
              <a:gdLst/>
              <a:ahLst/>
              <a:cxnLst/>
              <a:rect l="l" t="t" r="r" b="b"/>
              <a:pathLst>
                <a:path w="259080" h="195580">
                  <a:moveTo>
                    <a:pt x="0" y="48768"/>
                  </a:moveTo>
                  <a:lnTo>
                    <a:pt x="161544" y="48768"/>
                  </a:lnTo>
                  <a:lnTo>
                    <a:pt x="161544" y="0"/>
                  </a:lnTo>
                  <a:lnTo>
                    <a:pt x="259080" y="97536"/>
                  </a:lnTo>
                  <a:lnTo>
                    <a:pt x="161544" y="195072"/>
                  </a:lnTo>
                  <a:lnTo>
                    <a:pt x="161544" y="146304"/>
                  </a:lnTo>
                  <a:lnTo>
                    <a:pt x="0" y="146304"/>
                  </a:lnTo>
                  <a:lnTo>
                    <a:pt x="0" y="48768"/>
                  </a:lnTo>
                  <a:close/>
                </a:path>
              </a:pathLst>
            </a:custGeom>
            <a:ln w="3175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02307" y="1304544"/>
              <a:ext cx="894715" cy="388620"/>
            </a:xfrm>
            <a:custGeom>
              <a:avLst/>
              <a:gdLst/>
              <a:ahLst/>
              <a:cxnLst/>
              <a:rect l="l" t="t" r="r" b="b"/>
              <a:pathLst>
                <a:path w="894714" h="388619">
                  <a:moveTo>
                    <a:pt x="750697" y="0"/>
                  </a:moveTo>
                  <a:lnTo>
                    <a:pt x="143891" y="0"/>
                  </a:lnTo>
                  <a:lnTo>
                    <a:pt x="105627" y="6940"/>
                  </a:lnTo>
                  <a:lnTo>
                    <a:pt x="71251" y="26528"/>
                  </a:lnTo>
                  <a:lnTo>
                    <a:pt x="42132" y="56911"/>
                  </a:lnTo>
                  <a:lnTo>
                    <a:pt x="19637" y="96237"/>
                  </a:lnTo>
                  <a:lnTo>
                    <a:pt x="5137" y="142654"/>
                  </a:lnTo>
                  <a:lnTo>
                    <a:pt x="0" y="194309"/>
                  </a:lnTo>
                  <a:lnTo>
                    <a:pt x="5137" y="245965"/>
                  </a:lnTo>
                  <a:lnTo>
                    <a:pt x="19637" y="292382"/>
                  </a:lnTo>
                  <a:lnTo>
                    <a:pt x="42132" y="331708"/>
                  </a:lnTo>
                  <a:lnTo>
                    <a:pt x="71251" y="362091"/>
                  </a:lnTo>
                  <a:lnTo>
                    <a:pt x="105627" y="381679"/>
                  </a:lnTo>
                  <a:lnTo>
                    <a:pt x="143891" y="388619"/>
                  </a:lnTo>
                  <a:lnTo>
                    <a:pt x="750697" y="388619"/>
                  </a:lnTo>
                  <a:lnTo>
                    <a:pt x="788960" y="381679"/>
                  </a:lnTo>
                  <a:lnTo>
                    <a:pt x="823336" y="362091"/>
                  </a:lnTo>
                  <a:lnTo>
                    <a:pt x="852455" y="331708"/>
                  </a:lnTo>
                  <a:lnTo>
                    <a:pt x="874950" y="292382"/>
                  </a:lnTo>
                  <a:lnTo>
                    <a:pt x="889450" y="245965"/>
                  </a:lnTo>
                  <a:lnTo>
                    <a:pt x="894588" y="194309"/>
                  </a:lnTo>
                  <a:lnTo>
                    <a:pt x="889450" y="142654"/>
                  </a:lnTo>
                  <a:lnTo>
                    <a:pt x="874950" y="96237"/>
                  </a:lnTo>
                  <a:lnTo>
                    <a:pt x="852455" y="56911"/>
                  </a:lnTo>
                  <a:lnTo>
                    <a:pt x="823336" y="26528"/>
                  </a:lnTo>
                  <a:lnTo>
                    <a:pt x="788960" y="6940"/>
                  </a:lnTo>
                  <a:lnTo>
                    <a:pt x="750697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702307" y="1304544"/>
              <a:ext cx="894715" cy="388620"/>
            </a:xfrm>
            <a:custGeom>
              <a:avLst/>
              <a:gdLst/>
              <a:ahLst/>
              <a:cxnLst/>
              <a:rect l="l" t="t" r="r" b="b"/>
              <a:pathLst>
                <a:path w="894714" h="388619">
                  <a:moveTo>
                    <a:pt x="143891" y="0"/>
                  </a:moveTo>
                  <a:lnTo>
                    <a:pt x="750697" y="0"/>
                  </a:lnTo>
                  <a:lnTo>
                    <a:pt x="788960" y="6940"/>
                  </a:lnTo>
                  <a:lnTo>
                    <a:pt x="823336" y="26528"/>
                  </a:lnTo>
                  <a:lnTo>
                    <a:pt x="852455" y="56911"/>
                  </a:lnTo>
                  <a:lnTo>
                    <a:pt x="874950" y="96237"/>
                  </a:lnTo>
                  <a:lnTo>
                    <a:pt x="889450" y="142654"/>
                  </a:lnTo>
                  <a:lnTo>
                    <a:pt x="894588" y="194309"/>
                  </a:lnTo>
                  <a:lnTo>
                    <a:pt x="889450" y="245965"/>
                  </a:lnTo>
                  <a:lnTo>
                    <a:pt x="874950" y="292382"/>
                  </a:lnTo>
                  <a:lnTo>
                    <a:pt x="852455" y="331708"/>
                  </a:lnTo>
                  <a:lnTo>
                    <a:pt x="823336" y="362091"/>
                  </a:lnTo>
                  <a:lnTo>
                    <a:pt x="788960" y="381679"/>
                  </a:lnTo>
                  <a:lnTo>
                    <a:pt x="750697" y="388619"/>
                  </a:lnTo>
                  <a:lnTo>
                    <a:pt x="143891" y="388619"/>
                  </a:lnTo>
                  <a:lnTo>
                    <a:pt x="105627" y="381679"/>
                  </a:lnTo>
                  <a:lnTo>
                    <a:pt x="71251" y="362091"/>
                  </a:lnTo>
                  <a:lnTo>
                    <a:pt x="42132" y="331708"/>
                  </a:lnTo>
                  <a:lnTo>
                    <a:pt x="19637" y="292382"/>
                  </a:lnTo>
                  <a:lnTo>
                    <a:pt x="5137" y="245965"/>
                  </a:lnTo>
                  <a:lnTo>
                    <a:pt x="0" y="194309"/>
                  </a:lnTo>
                  <a:lnTo>
                    <a:pt x="5137" y="142654"/>
                  </a:lnTo>
                  <a:lnTo>
                    <a:pt x="19637" y="96237"/>
                  </a:lnTo>
                  <a:lnTo>
                    <a:pt x="42132" y="56911"/>
                  </a:lnTo>
                  <a:lnTo>
                    <a:pt x="71251" y="26528"/>
                  </a:lnTo>
                  <a:lnTo>
                    <a:pt x="105627" y="6940"/>
                  </a:lnTo>
                  <a:lnTo>
                    <a:pt x="143891" y="0"/>
                  </a:lnTo>
                  <a:close/>
                </a:path>
              </a:pathLst>
            </a:custGeom>
            <a:ln w="3175">
              <a:solidFill>
                <a:srgbClr val="B1BE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884045" y="1332737"/>
            <a:ext cx="5321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1280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Haptic</a:t>
            </a:r>
            <a:endParaRPr sz="1000">
              <a:latin typeface="Lato Light"/>
              <a:cs typeface="Lato Light"/>
            </a:endParaRPr>
          </a:p>
          <a:p>
            <a:pPr marL="12700">
              <a:lnSpc>
                <a:spcPct val="100000"/>
              </a:lnSpc>
            </a:pP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fee</a:t>
            </a:r>
            <a:r>
              <a:rPr dirty="0" sz="1000" spc="-5" b="0">
                <a:solidFill>
                  <a:srgbClr val="DD6F2C"/>
                </a:solidFill>
                <a:latin typeface="Lato Light"/>
                <a:cs typeface="Lato Light"/>
              </a:rPr>
              <a:t>d</a:t>
            </a:r>
            <a:r>
              <a:rPr dirty="0" sz="1000" spc="-5" b="0">
                <a:solidFill>
                  <a:srgbClr val="DD6F2C"/>
                </a:solidFill>
                <a:latin typeface="Lato Light"/>
                <a:cs typeface="Lato Light"/>
              </a:rPr>
              <a:t>b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a</a:t>
            </a:r>
            <a:r>
              <a:rPr dirty="0" sz="1000" spc="15" b="0">
                <a:solidFill>
                  <a:srgbClr val="DD6F2C"/>
                </a:solidFill>
                <a:latin typeface="Lato Light"/>
                <a:cs typeface="Lato Light"/>
              </a:rPr>
              <a:t>ck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00720" y="1729676"/>
            <a:ext cx="897890" cy="2146300"/>
            <a:chOff x="1700720" y="1729676"/>
            <a:chExt cx="897890" cy="2146300"/>
          </a:xfrm>
        </p:grpSpPr>
        <p:sp>
          <p:nvSpPr>
            <p:cNvPr id="30" name="object 30"/>
            <p:cNvSpPr/>
            <p:nvPr/>
          </p:nvSpPr>
          <p:spPr>
            <a:xfrm>
              <a:off x="2052827" y="1731264"/>
              <a:ext cx="193675" cy="259079"/>
            </a:xfrm>
            <a:custGeom>
              <a:avLst/>
              <a:gdLst/>
              <a:ahLst/>
              <a:cxnLst/>
              <a:rect l="l" t="t" r="r" b="b"/>
              <a:pathLst>
                <a:path w="193675" h="259080">
                  <a:moveTo>
                    <a:pt x="96774" y="0"/>
                  </a:moveTo>
                  <a:lnTo>
                    <a:pt x="0" y="96774"/>
                  </a:lnTo>
                  <a:lnTo>
                    <a:pt x="48387" y="96774"/>
                  </a:lnTo>
                  <a:lnTo>
                    <a:pt x="48387" y="259080"/>
                  </a:lnTo>
                  <a:lnTo>
                    <a:pt x="145161" y="259080"/>
                  </a:lnTo>
                  <a:lnTo>
                    <a:pt x="145161" y="96774"/>
                  </a:lnTo>
                  <a:lnTo>
                    <a:pt x="193548" y="96774"/>
                  </a:lnTo>
                  <a:lnTo>
                    <a:pt x="96774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052827" y="1731264"/>
              <a:ext cx="193675" cy="259079"/>
            </a:xfrm>
            <a:custGeom>
              <a:avLst/>
              <a:gdLst/>
              <a:ahLst/>
              <a:cxnLst/>
              <a:rect l="l" t="t" r="r" b="b"/>
              <a:pathLst>
                <a:path w="193675" h="259080">
                  <a:moveTo>
                    <a:pt x="48387" y="259080"/>
                  </a:moveTo>
                  <a:lnTo>
                    <a:pt x="48387" y="96774"/>
                  </a:lnTo>
                  <a:lnTo>
                    <a:pt x="0" y="96774"/>
                  </a:lnTo>
                  <a:lnTo>
                    <a:pt x="96774" y="0"/>
                  </a:lnTo>
                  <a:lnTo>
                    <a:pt x="193548" y="96774"/>
                  </a:lnTo>
                  <a:lnTo>
                    <a:pt x="145161" y="96774"/>
                  </a:lnTo>
                  <a:lnTo>
                    <a:pt x="145161" y="259080"/>
                  </a:lnTo>
                  <a:lnTo>
                    <a:pt x="48387" y="259080"/>
                  </a:lnTo>
                  <a:close/>
                </a:path>
              </a:pathLst>
            </a:custGeom>
            <a:ln w="3175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02307" y="3483864"/>
              <a:ext cx="894715" cy="390525"/>
            </a:xfrm>
            <a:custGeom>
              <a:avLst/>
              <a:gdLst/>
              <a:ahLst/>
              <a:cxnLst/>
              <a:rect l="l" t="t" r="r" b="b"/>
              <a:pathLst>
                <a:path w="894714" h="390525">
                  <a:moveTo>
                    <a:pt x="750697" y="0"/>
                  </a:moveTo>
                  <a:lnTo>
                    <a:pt x="143891" y="0"/>
                  </a:lnTo>
                  <a:lnTo>
                    <a:pt x="105627" y="6970"/>
                  </a:lnTo>
                  <a:lnTo>
                    <a:pt x="71251" y="26641"/>
                  </a:lnTo>
                  <a:lnTo>
                    <a:pt x="42132" y="57150"/>
                  </a:lnTo>
                  <a:lnTo>
                    <a:pt x="19637" y="96632"/>
                  </a:lnTo>
                  <a:lnTo>
                    <a:pt x="5137" y="143227"/>
                  </a:lnTo>
                  <a:lnTo>
                    <a:pt x="0" y="195072"/>
                  </a:lnTo>
                  <a:lnTo>
                    <a:pt x="5137" y="246916"/>
                  </a:lnTo>
                  <a:lnTo>
                    <a:pt x="19637" y="293511"/>
                  </a:lnTo>
                  <a:lnTo>
                    <a:pt x="42132" y="332994"/>
                  </a:lnTo>
                  <a:lnTo>
                    <a:pt x="71251" y="363502"/>
                  </a:lnTo>
                  <a:lnTo>
                    <a:pt x="105627" y="383173"/>
                  </a:lnTo>
                  <a:lnTo>
                    <a:pt x="143891" y="390144"/>
                  </a:lnTo>
                  <a:lnTo>
                    <a:pt x="750697" y="390144"/>
                  </a:lnTo>
                  <a:lnTo>
                    <a:pt x="788960" y="383173"/>
                  </a:lnTo>
                  <a:lnTo>
                    <a:pt x="823336" y="363502"/>
                  </a:lnTo>
                  <a:lnTo>
                    <a:pt x="852455" y="332994"/>
                  </a:lnTo>
                  <a:lnTo>
                    <a:pt x="874950" y="293511"/>
                  </a:lnTo>
                  <a:lnTo>
                    <a:pt x="889450" y="246916"/>
                  </a:lnTo>
                  <a:lnTo>
                    <a:pt x="894588" y="195072"/>
                  </a:lnTo>
                  <a:lnTo>
                    <a:pt x="889450" y="143227"/>
                  </a:lnTo>
                  <a:lnTo>
                    <a:pt x="874950" y="96632"/>
                  </a:lnTo>
                  <a:lnTo>
                    <a:pt x="852455" y="57149"/>
                  </a:lnTo>
                  <a:lnTo>
                    <a:pt x="823336" y="26641"/>
                  </a:lnTo>
                  <a:lnTo>
                    <a:pt x="788960" y="6970"/>
                  </a:lnTo>
                  <a:lnTo>
                    <a:pt x="750697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02307" y="3483864"/>
              <a:ext cx="894715" cy="390525"/>
            </a:xfrm>
            <a:custGeom>
              <a:avLst/>
              <a:gdLst/>
              <a:ahLst/>
              <a:cxnLst/>
              <a:rect l="l" t="t" r="r" b="b"/>
              <a:pathLst>
                <a:path w="894714" h="390525">
                  <a:moveTo>
                    <a:pt x="143891" y="0"/>
                  </a:moveTo>
                  <a:lnTo>
                    <a:pt x="750697" y="0"/>
                  </a:lnTo>
                  <a:lnTo>
                    <a:pt x="788960" y="6970"/>
                  </a:lnTo>
                  <a:lnTo>
                    <a:pt x="823336" y="26641"/>
                  </a:lnTo>
                  <a:lnTo>
                    <a:pt x="852455" y="57149"/>
                  </a:lnTo>
                  <a:lnTo>
                    <a:pt x="874950" y="96632"/>
                  </a:lnTo>
                  <a:lnTo>
                    <a:pt x="889450" y="143227"/>
                  </a:lnTo>
                  <a:lnTo>
                    <a:pt x="894588" y="195072"/>
                  </a:lnTo>
                  <a:lnTo>
                    <a:pt x="889450" y="246916"/>
                  </a:lnTo>
                  <a:lnTo>
                    <a:pt x="874950" y="293511"/>
                  </a:lnTo>
                  <a:lnTo>
                    <a:pt x="852455" y="332994"/>
                  </a:lnTo>
                  <a:lnTo>
                    <a:pt x="823336" y="363502"/>
                  </a:lnTo>
                  <a:lnTo>
                    <a:pt x="788960" y="383173"/>
                  </a:lnTo>
                  <a:lnTo>
                    <a:pt x="750697" y="390144"/>
                  </a:lnTo>
                  <a:lnTo>
                    <a:pt x="143891" y="390144"/>
                  </a:lnTo>
                  <a:lnTo>
                    <a:pt x="105627" y="383173"/>
                  </a:lnTo>
                  <a:lnTo>
                    <a:pt x="71251" y="363502"/>
                  </a:lnTo>
                  <a:lnTo>
                    <a:pt x="42132" y="332994"/>
                  </a:lnTo>
                  <a:lnTo>
                    <a:pt x="19637" y="293511"/>
                  </a:lnTo>
                  <a:lnTo>
                    <a:pt x="5137" y="246916"/>
                  </a:lnTo>
                  <a:lnTo>
                    <a:pt x="0" y="195072"/>
                  </a:lnTo>
                  <a:lnTo>
                    <a:pt x="5137" y="143227"/>
                  </a:lnTo>
                  <a:lnTo>
                    <a:pt x="19637" y="96632"/>
                  </a:lnTo>
                  <a:lnTo>
                    <a:pt x="42132" y="57150"/>
                  </a:lnTo>
                  <a:lnTo>
                    <a:pt x="71251" y="26641"/>
                  </a:lnTo>
                  <a:lnTo>
                    <a:pt x="105627" y="6970"/>
                  </a:lnTo>
                  <a:lnTo>
                    <a:pt x="143891" y="0"/>
                  </a:lnTo>
                  <a:close/>
                </a:path>
              </a:pathLst>
            </a:custGeom>
            <a:ln w="3175">
              <a:solidFill>
                <a:srgbClr val="B1BE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855089" y="3512946"/>
            <a:ext cx="5892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6839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Audio  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a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ssis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ta</a:t>
            </a:r>
            <a:r>
              <a:rPr dirty="0" sz="1000" spc="5" b="0">
                <a:solidFill>
                  <a:srgbClr val="DD6F2C"/>
                </a:solidFill>
                <a:latin typeface="Lato Light"/>
                <a:cs typeface="Lato Light"/>
              </a:rPr>
              <a:t>n</a:t>
            </a:r>
            <a:r>
              <a:rPr dirty="0" sz="1000" b="0">
                <a:solidFill>
                  <a:srgbClr val="DD6F2C"/>
                </a:solidFill>
                <a:latin typeface="Lato Light"/>
                <a:cs typeface="Lato Light"/>
              </a:rPr>
              <a:t>c</a:t>
            </a:r>
            <a:r>
              <a:rPr dirty="0" sz="1000" b="0">
                <a:solidFill>
                  <a:srgbClr val="DD6F2C"/>
                </a:solidFill>
                <a:latin typeface="Lato Light"/>
                <a:cs typeface="Lato Light"/>
              </a:rPr>
              <a:t>e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51240" y="129539"/>
            <a:ext cx="6690995" cy="4466590"/>
            <a:chOff x="2051240" y="129539"/>
            <a:chExt cx="6690995" cy="4466590"/>
          </a:xfrm>
        </p:grpSpPr>
        <p:sp>
          <p:nvSpPr>
            <p:cNvPr id="36" name="object 36"/>
            <p:cNvSpPr/>
            <p:nvPr/>
          </p:nvSpPr>
          <p:spPr>
            <a:xfrm>
              <a:off x="2052827" y="3127247"/>
              <a:ext cx="193675" cy="259079"/>
            </a:xfrm>
            <a:custGeom>
              <a:avLst/>
              <a:gdLst/>
              <a:ahLst/>
              <a:cxnLst/>
              <a:rect l="l" t="t" r="r" b="b"/>
              <a:pathLst>
                <a:path w="193675" h="259079">
                  <a:moveTo>
                    <a:pt x="145161" y="0"/>
                  </a:moveTo>
                  <a:lnTo>
                    <a:pt x="48387" y="0"/>
                  </a:lnTo>
                  <a:lnTo>
                    <a:pt x="48387" y="162306"/>
                  </a:lnTo>
                  <a:lnTo>
                    <a:pt x="0" y="162306"/>
                  </a:lnTo>
                  <a:lnTo>
                    <a:pt x="96774" y="259079"/>
                  </a:lnTo>
                  <a:lnTo>
                    <a:pt x="193548" y="162306"/>
                  </a:lnTo>
                  <a:lnTo>
                    <a:pt x="145161" y="162306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052827" y="3127247"/>
              <a:ext cx="193675" cy="259079"/>
            </a:xfrm>
            <a:custGeom>
              <a:avLst/>
              <a:gdLst/>
              <a:ahLst/>
              <a:cxnLst/>
              <a:rect l="l" t="t" r="r" b="b"/>
              <a:pathLst>
                <a:path w="193675" h="259079">
                  <a:moveTo>
                    <a:pt x="145161" y="0"/>
                  </a:moveTo>
                  <a:lnTo>
                    <a:pt x="145161" y="162306"/>
                  </a:lnTo>
                  <a:lnTo>
                    <a:pt x="193548" y="162306"/>
                  </a:lnTo>
                  <a:lnTo>
                    <a:pt x="96774" y="259079"/>
                  </a:lnTo>
                  <a:lnTo>
                    <a:pt x="0" y="162306"/>
                  </a:lnTo>
                  <a:lnTo>
                    <a:pt x="48387" y="162306"/>
                  </a:lnTo>
                  <a:lnTo>
                    <a:pt x="48387" y="0"/>
                  </a:lnTo>
                  <a:lnTo>
                    <a:pt x="145161" y="0"/>
                  </a:lnTo>
                  <a:close/>
                </a:path>
              </a:pathLst>
            </a:custGeom>
            <a:ln w="3175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899154" y="561594"/>
              <a:ext cx="4619625" cy="4022090"/>
            </a:xfrm>
            <a:custGeom>
              <a:avLst/>
              <a:gdLst/>
              <a:ahLst/>
              <a:cxnLst/>
              <a:rect l="l" t="t" r="r" b="b"/>
              <a:pathLst>
                <a:path w="4619625" h="4022090">
                  <a:moveTo>
                    <a:pt x="3948938" y="0"/>
                  </a:moveTo>
                  <a:lnTo>
                    <a:pt x="670306" y="0"/>
                  </a:lnTo>
                  <a:lnTo>
                    <a:pt x="622434" y="1682"/>
                  </a:lnTo>
                  <a:lnTo>
                    <a:pt x="575472" y="6656"/>
                  </a:lnTo>
                  <a:lnTo>
                    <a:pt x="529531" y="14806"/>
                  </a:lnTo>
                  <a:lnTo>
                    <a:pt x="484726" y="26020"/>
                  </a:lnTo>
                  <a:lnTo>
                    <a:pt x="441170" y="40184"/>
                  </a:lnTo>
                  <a:lnTo>
                    <a:pt x="398975" y="57185"/>
                  </a:lnTo>
                  <a:lnTo>
                    <a:pt x="358257" y="76909"/>
                  </a:lnTo>
                  <a:lnTo>
                    <a:pt x="319127" y="99242"/>
                  </a:lnTo>
                  <a:lnTo>
                    <a:pt x="281700" y="124073"/>
                  </a:lnTo>
                  <a:lnTo>
                    <a:pt x="246089" y="151286"/>
                  </a:lnTo>
                  <a:lnTo>
                    <a:pt x="212408" y="180769"/>
                  </a:lnTo>
                  <a:lnTo>
                    <a:pt x="180769" y="212408"/>
                  </a:lnTo>
                  <a:lnTo>
                    <a:pt x="151286" y="246089"/>
                  </a:lnTo>
                  <a:lnTo>
                    <a:pt x="124073" y="281700"/>
                  </a:lnTo>
                  <a:lnTo>
                    <a:pt x="99242" y="319127"/>
                  </a:lnTo>
                  <a:lnTo>
                    <a:pt x="76909" y="358257"/>
                  </a:lnTo>
                  <a:lnTo>
                    <a:pt x="57185" y="398975"/>
                  </a:lnTo>
                  <a:lnTo>
                    <a:pt x="40184" y="441170"/>
                  </a:lnTo>
                  <a:lnTo>
                    <a:pt x="26020" y="484726"/>
                  </a:lnTo>
                  <a:lnTo>
                    <a:pt x="14806" y="529531"/>
                  </a:lnTo>
                  <a:lnTo>
                    <a:pt x="6656" y="575472"/>
                  </a:lnTo>
                  <a:lnTo>
                    <a:pt x="1682" y="622434"/>
                  </a:lnTo>
                  <a:lnTo>
                    <a:pt x="0" y="670305"/>
                  </a:lnTo>
                  <a:lnTo>
                    <a:pt x="0" y="3351517"/>
                  </a:lnTo>
                  <a:lnTo>
                    <a:pt x="1682" y="3399388"/>
                  </a:lnTo>
                  <a:lnTo>
                    <a:pt x="6656" y="3446351"/>
                  </a:lnTo>
                  <a:lnTo>
                    <a:pt x="14806" y="3492292"/>
                  </a:lnTo>
                  <a:lnTo>
                    <a:pt x="26020" y="3537097"/>
                  </a:lnTo>
                  <a:lnTo>
                    <a:pt x="40184" y="3580654"/>
                  </a:lnTo>
                  <a:lnTo>
                    <a:pt x="57185" y="3622849"/>
                  </a:lnTo>
                  <a:lnTo>
                    <a:pt x="76909" y="3663568"/>
                  </a:lnTo>
                  <a:lnTo>
                    <a:pt x="99242" y="3702699"/>
                  </a:lnTo>
                  <a:lnTo>
                    <a:pt x="124073" y="3740126"/>
                  </a:lnTo>
                  <a:lnTo>
                    <a:pt x="151286" y="3775738"/>
                  </a:lnTo>
                  <a:lnTo>
                    <a:pt x="180769" y="3809421"/>
                  </a:lnTo>
                  <a:lnTo>
                    <a:pt x="212408" y="3841060"/>
                  </a:lnTo>
                  <a:lnTo>
                    <a:pt x="246089" y="3870544"/>
                  </a:lnTo>
                  <a:lnTo>
                    <a:pt x="281700" y="3897758"/>
                  </a:lnTo>
                  <a:lnTo>
                    <a:pt x="319127" y="3922589"/>
                  </a:lnTo>
                  <a:lnTo>
                    <a:pt x="358257" y="3944924"/>
                  </a:lnTo>
                  <a:lnTo>
                    <a:pt x="398975" y="3964648"/>
                  </a:lnTo>
                  <a:lnTo>
                    <a:pt x="441170" y="3981649"/>
                  </a:lnTo>
                  <a:lnTo>
                    <a:pt x="484726" y="3995814"/>
                  </a:lnTo>
                  <a:lnTo>
                    <a:pt x="529531" y="4007028"/>
                  </a:lnTo>
                  <a:lnTo>
                    <a:pt x="575472" y="4015179"/>
                  </a:lnTo>
                  <a:lnTo>
                    <a:pt x="622434" y="4020152"/>
                  </a:lnTo>
                  <a:lnTo>
                    <a:pt x="670306" y="4021835"/>
                  </a:lnTo>
                  <a:lnTo>
                    <a:pt x="3948938" y="4021835"/>
                  </a:lnTo>
                  <a:lnTo>
                    <a:pt x="3996809" y="4020152"/>
                  </a:lnTo>
                  <a:lnTo>
                    <a:pt x="4043771" y="4015179"/>
                  </a:lnTo>
                  <a:lnTo>
                    <a:pt x="4089712" y="4007028"/>
                  </a:lnTo>
                  <a:lnTo>
                    <a:pt x="4134517" y="3995814"/>
                  </a:lnTo>
                  <a:lnTo>
                    <a:pt x="4178073" y="3981649"/>
                  </a:lnTo>
                  <a:lnTo>
                    <a:pt x="4220268" y="3964648"/>
                  </a:lnTo>
                  <a:lnTo>
                    <a:pt x="4260986" y="3944924"/>
                  </a:lnTo>
                  <a:lnTo>
                    <a:pt x="4300116" y="3922589"/>
                  </a:lnTo>
                  <a:lnTo>
                    <a:pt x="4337543" y="3897758"/>
                  </a:lnTo>
                  <a:lnTo>
                    <a:pt x="4373154" y="3870544"/>
                  </a:lnTo>
                  <a:lnTo>
                    <a:pt x="4406835" y="3841060"/>
                  </a:lnTo>
                  <a:lnTo>
                    <a:pt x="4438474" y="3809421"/>
                  </a:lnTo>
                  <a:lnTo>
                    <a:pt x="4467957" y="3775738"/>
                  </a:lnTo>
                  <a:lnTo>
                    <a:pt x="4495170" y="3740126"/>
                  </a:lnTo>
                  <a:lnTo>
                    <a:pt x="4520001" y="3702699"/>
                  </a:lnTo>
                  <a:lnTo>
                    <a:pt x="4542334" y="3663568"/>
                  </a:lnTo>
                  <a:lnTo>
                    <a:pt x="4562058" y="3622849"/>
                  </a:lnTo>
                  <a:lnTo>
                    <a:pt x="4579059" y="3580654"/>
                  </a:lnTo>
                  <a:lnTo>
                    <a:pt x="4593223" y="3537097"/>
                  </a:lnTo>
                  <a:lnTo>
                    <a:pt x="4604437" y="3492292"/>
                  </a:lnTo>
                  <a:lnTo>
                    <a:pt x="4612587" y="3446351"/>
                  </a:lnTo>
                  <a:lnTo>
                    <a:pt x="4617561" y="3399388"/>
                  </a:lnTo>
                  <a:lnTo>
                    <a:pt x="4619244" y="3351517"/>
                  </a:lnTo>
                  <a:lnTo>
                    <a:pt x="4619244" y="670305"/>
                  </a:lnTo>
                  <a:lnTo>
                    <a:pt x="4617561" y="622434"/>
                  </a:lnTo>
                  <a:lnTo>
                    <a:pt x="4612587" y="575472"/>
                  </a:lnTo>
                  <a:lnTo>
                    <a:pt x="4604437" y="529531"/>
                  </a:lnTo>
                  <a:lnTo>
                    <a:pt x="4593223" y="484726"/>
                  </a:lnTo>
                  <a:lnTo>
                    <a:pt x="4579059" y="441170"/>
                  </a:lnTo>
                  <a:lnTo>
                    <a:pt x="4562058" y="398975"/>
                  </a:lnTo>
                  <a:lnTo>
                    <a:pt x="4542334" y="358257"/>
                  </a:lnTo>
                  <a:lnTo>
                    <a:pt x="4520001" y="319127"/>
                  </a:lnTo>
                  <a:lnTo>
                    <a:pt x="4495170" y="281700"/>
                  </a:lnTo>
                  <a:lnTo>
                    <a:pt x="4467957" y="246089"/>
                  </a:lnTo>
                  <a:lnTo>
                    <a:pt x="4438474" y="212408"/>
                  </a:lnTo>
                  <a:lnTo>
                    <a:pt x="4406835" y="180769"/>
                  </a:lnTo>
                  <a:lnTo>
                    <a:pt x="4373154" y="151286"/>
                  </a:lnTo>
                  <a:lnTo>
                    <a:pt x="4337543" y="124073"/>
                  </a:lnTo>
                  <a:lnTo>
                    <a:pt x="4300116" y="99242"/>
                  </a:lnTo>
                  <a:lnTo>
                    <a:pt x="4260986" y="76909"/>
                  </a:lnTo>
                  <a:lnTo>
                    <a:pt x="4220268" y="57185"/>
                  </a:lnTo>
                  <a:lnTo>
                    <a:pt x="4178073" y="40184"/>
                  </a:lnTo>
                  <a:lnTo>
                    <a:pt x="4134517" y="26020"/>
                  </a:lnTo>
                  <a:lnTo>
                    <a:pt x="4089712" y="14806"/>
                  </a:lnTo>
                  <a:lnTo>
                    <a:pt x="4043771" y="6656"/>
                  </a:lnTo>
                  <a:lnTo>
                    <a:pt x="3996809" y="1682"/>
                  </a:lnTo>
                  <a:lnTo>
                    <a:pt x="3948938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899154" y="561594"/>
              <a:ext cx="4619625" cy="4022090"/>
            </a:xfrm>
            <a:custGeom>
              <a:avLst/>
              <a:gdLst/>
              <a:ahLst/>
              <a:cxnLst/>
              <a:rect l="l" t="t" r="r" b="b"/>
              <a:pathLst>
                <a:path w="4619625" h="4022090">
                  <a:moveTo>
                    <a:pt x="0" y="670305"/>
                  </a:moveTo>
                  <a:lnTo>
                    <a:pt x="1682" y="622434"/>
                  </a:lnTo>
                  <a:lnTo>
                    <a:pt x="6656" y="575472"/>
                  </a:lnTo>
                  <a:lnTo>
                    <a:pt x="14806" y="529531"/>
                  </a:lnTo>
                  <a:lnTo>
                    <a:pt x="26020" y="484726"/>
                  </a:lnTo>
                  <a:lnTo>
                    <a:pt x="40184" y="441170"/>
                  </a:lnTo>
                  <a:lnTo>
                    <a:pt x="57185" y="398975"/>
                  </a:lnTo>
                  <a:lnTo>
                    <a:pt x="76909" y="358257"/>
                  </a:lnTo>
                  <a:lnTo>
                    <a:pt x="99242" y="319127"/>
                  </a:lnTo>
                  <a:lnTo>
                    <a:pt x="124073" y="281700"/>
                  </a:lnTo>
                  <a:lnTo>
                    <a:pt x="151286" y="246089"/>
                  </a:lnTo>
                  <a:lnTo>
                    <a:pt x="180769" y="212408"/>
                  </a:lnTo>
                  <a:lnTo>
                    <a:pt x="212408" y="180769"/>
                  </a:lnTo>
                  <a:lnTo>
                    <a:pt x="246089" y="151286"/>
                  </a:lnTo>
                  <a:lnTo>
                    <a:pt x="281700" y="124073"/>
                  </a:lnTo>
                  <a:lnTo>
                    <a:pt x="319127" y="99242"/>
                  </a:lnTo>
                  <a:lnTo>
                    <a:pt x="358257" y="76909"/>
                  </a:lnTo>
                  <a:lnTo>
                    <a:pt x="398975" y="57185"/>
                  </a:lnTo>
                  <a:lnTo>
                    <a:pt x="441170" y="40184"/>
                  </a:lnTo>
                  <a:lnTo>
                    <a:pt x="484726" y="26020"/>
                  </a:lnTo>
                  <a:lnTo>
                    <a:pt x="529531" y="14806"/>
                  </a:lnTo>
                  <a:lnTo>
                    <a:pt x="575472" y="6656"/>
                  </a:lnTo>
                  <a:lnTo>
                    <a:pt x="622434" y="1682"/>
                  </a:lnTo>
                  <a:lnTo>
                    <a:pt x="670306" y="0"/>
                  </a:lnTo>
                  <a:lnTo>
                    <a:pt x="3948938" y="0"/>
                  </a:lnTo>
                  <a:lnTo>
                    <a:pt x="3996809" y="1682"/>
                  </a:lnTo>
                  <a:lnTo>
                    <a:pt x="4043771" y="6656"/>
                  </a:lnTo>
                  <a:lnTo>
                    <a:pt x="4089712" y="14806"/>
                  </a:lnTo>
                  <a:lnTo>
                    <a:pt x="4134517" y="26020"/>
                  </a:lnTo>
                  <a:lnTo>
                    <a:pt x="4178073" y="40184"/>
                  </a:lnTo>
                  <a:lnTo>
                    <a:pt x="4220268" y="57185"/>
                  </a:lnTo>
                  <a:lnTo>
                    <a:pt x="4260986" y="76909"/>
                  </a:lnTo>
                  <a:lnTo>
                    <a:pt x="4300116" y="99242"/>
                  </a:lnTo>
                  <a:lnTo>
                    <a:pt x="4337543" y="124073"/>
                  </a:lnTo>
                  <a:lnTo>
                    <a:pt x="4373154" y="151286"/>
                  </a:lnTo>
                  <a:lnTo>
                    <a:pt x="4406835" y="180769"/>
                  </a:lnTo>
                  <a:lnTo>
                    <a:pt x="4438474" y="212408"/>
                  </a:lnTo>
                  <a:lnTo>
                    <a:pt x="4467957" y="246089"/>
                  </a:lnTo>
                  <a:lnTo>
                    <a:pt x="4495170" y="281700"/>
                  </a:lnTo>
                  <a:lnTo>
                    <a:pt x="4520001" y="319127"/>
                  </a:lnTo>
                  <a:lnTo>
                    <a:pt x="4542334" y="358257"/>
                  </a:lnTo>
                  <a:lnTo>
                    <a:pt x="4562058" y="398975"/>
                  </a:lnTo>
                  <a:lnTo>
                    <a:pt x="4579059" y="441170"/>
                  </a:lnTo>
                  <a:lnTo>
                    <a:pt x="4593223" y="484726"/>
                  </a:lnTo>
                  <a:lnTo>
                    <a:pt x="4604437" y="529531"/>
                  </a:lnTo>
                  <a:lnTo>
                    <a:pt x="4612587" y="575472"/>
                  </a:lnTo>
                  <a:lnTo>
                    <a:pt x="4617561" y="622434"/>
                  </a:lnTo>
                  <a:lnTo>
                    <a:pt x="4619244" y="670305"/>
                  </a:lnTo>
                  <a:lnTo>
                    <a:pt x="4619244" y="3351517"/>
                  </a:lnTo>
                  <a:lnTo>
                    <a:pt x="4617561" y="3399388"/>
                  </a:lnTo>
                  <a:lnTo>
                    <a:pt x="4612587" y="3446351"/>
                  </a:lnTo>
                  <a:lnTo>
                    <a:pt x="4604437" y="3492292"/>
                  </a:lnTo>
                  <a:lnTo>
                    <a:pt x="4593223" y="3537097"/>
                  </a:lnTo>
                  <a:lnTo>
                    <a:pt x="4579059" y="3580654"/>
                  </a:lnTo>
                  <a:lnTo>
                    <a:pt x="4562058" y="3622849"/>
                  </a:lnTo>
                  <a:lnTo>
                    <a:pt x="4542334" y="3663568"/>
                  </a:lnTo>
                  <a:lnTo>
                    <a:pt x="4520001" y="3702699"/>
                  </a:lnTo>
                  <a:lnTo>
                    <a:pt x="4495170" y="3740126"/>
                  </a:lnTo>
                  <a:lnTo>
                    <a:pt x="4467957" y="3775738"/>
                  </a:lnTo>
                  <a:lnTo>
                    <a:pt x="4438474" y="3809421"/>
                  </a:lnTo>
                  <a:lnTo>
                    <a:pt x="4406835" y="3841060"/>
                  </a:lnTo>
                  <a:lnTo>
                    <a:pt x="4373154" y="3870544"/>
                  </a:lnTo>
                  <a:lnTo>
                    <a:pt x="4337543" y="3897758"/>
                  </a:lnTo>
                  <a:lnTo>
                    <a:pt x="4300116" y="3922589"/>
                  </a:lnTo>
                  <a:lnTo>
                    <a:pt x="4260986" y="3944924"/>
                  </a:lnTo>
                  <a:lnTo>
                    <a:pt x="4220268" y="3964648"/>
                  </a:lnTo>
                  <a:lnTo>
                    <a:pt x="4178073" y="3981649"/>
                  </a:lnTo>
                  <a:lnTo>
                    <a:pt x="4134517" y="3995814"/>
                  </a:lnTo>
                  <a:lnTo>
                    <a:pt x="4089712" y="4007028"/>
                  </a:lnTo>
                  <a:lnTo>
                    <a:pt x="4043771" y="4015179"/>
                  </a:lnTo>
                  <a:lnTo>
                    <a:pt x="3996809" y="4020152"/>
                  </a:lnTo>
                  <a:lnTo>
                    <a:pt x="3948938" y="4021835"/>
                  </a:lnTo>
                  <a:lnTo>
                    <a:pt x="670306" y="4021835"/>
                  </a:lnTo>
                  <a:lnTo>
                    <a:pt x="622434" y="4020152"/>
                  </a:lnTo>
                  <a:lnTo>
                    <a:pt x="575472" y="4015179"/>
                  </a:lnTo>
                  <a:lnTo>
                    <a:pt x="529531" y="4007028"/>
                  </a:lnTo>
                  <a:lnTo>
                    <a:pt x="484726" y="3995814"/>
                  </a:lnTo>
                  <a:lnTo>
                    <a:pt x="441170" y="3981649"/>
                  </a:lnTo>
                  <a:lnTo>
                    <a:pt x="398975" y="3964648"/>
                  </a:lnTo>
                  <a:lnTo>
                    <a:pt x="358257" y="3944924"/>
                  </a:lnTo>
                  <a:lnTo>
                    <a:pt x="319127" y="3922589"/>
                  </a:lnTo>
                  <a:lnTo>
                    <a:pt x="281700" y="3897758"/>
                  </a:lnTo>
                  <a:lnTo>
                    <a:pt x="246089" y="3870544"/>
                  </a:lnTo>
                  <a:lnTo>
                    <a:pt x="212408" y="3841060"/>
                  </a:lnTo>
                  <a:lnTo>
                    <a:pt x="180769" y="3809421"/>
                  </a:lnTo>
                  <a:lnTo>
                    <a:pt x="151286" y="3775738"/>
                  </a:lnTo>
                  <a:lnTo>
                    <a:pt x="124073" y="3740126"/>
                  </a:lnTo>
                  <a:lnTo>
                    <a:pt x="99242" y="3702699"/>
                  </a:lnTo>
                  <a:lnTo>
                    <a:pt x="76909" y="3663568"/>
                  </a:lnTo>
                  <a:lnTo>
                    <a:pt x="57185" y="3622849"/>
                  </a:lnTo>
                  <a:lnTo>
                    <a:pt x="40184" y="3580654"/>
                  </a:lnTo>
                  <a:lnTo>
                    <a:pt x="26020" y="3537097"/>
                  </a:lnTo>
                  <a:lnTo>
                    <a:pt x="14806" y="3492292"/>
                  </a:lnTo>
                  <a:lnTo>
                    <a:pt x="6656" y="3446351"/>
                  </a:lnTo>
                  <a:lnTo>
                    <a:pt x="1682" y="3399388"/>
                  </a:lnTo>
                  <a:lnTo>
                    <a:pt x="0" y="3351517"/>
                  </a:lnTo>
                  <a:lnTo>
                    <a:pt x="0" y="670305"/>
                  </a:lnTo>
                  <a:close/>
                </a:path>
              </a:pathLst>
            </a:custGeom>
            <a:ln w="25400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78836" y="2253995"/>
              <a:ext cx="824230" cy="76200"/>
            </a:xfrm>
            <a:custGeom>
              <a:avLst/>
              <a:gdLst/>
              <a:ahLst/>
              <a:cxnLst/>
              <a:rect l="l" t="t" r="r" b="b"/>
              <a:pathLst>
                <a:path w="824229" h="76200">
                  <a:moveTo>
                    <a:pt x="748029" y="0"/>
                  </a:moveTo>
                  <a:lnTo>
                    <a:pt x="748029" y="76200"/>
                  </a:lnTo>
                  <a:lnTo>
                    <a:pt x="811529" y="44450"/>
                  </a:lnTo>
                  <a:lnTo>
                    <a:pt x="760729" y="44450"/>
                  </a:lnTo>
                  <a:lnTo>
                    <a:pt x="760729" y="31750"/>
                  </a:lnTo>
                  <a:lnTo>
                    <a:pt x="811529" y="31750"/>
                  </a:lnTo>
                  <a:lnTo>
                    <a:pt x="748029" y="0"/>
                  </a:lnTo>
                  <a:close/>
                </a:path>
                <a:path w="824229" h="76200">
                  <a:moveTo>
                    <a:pt x="74802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748029" y="44450"/>
                  </a:lnTo>
                  <a:lnTo>
                    <a:pt x="748029" y="31750"/>
                  </a:lnTo>
                  <a:close/>
                </a:path>
                <a:path w="824229" h="76200">
                  <a:moveTo>
                    <a:pt x="811529" y="31750"/>
                  </a:moveTo>
                  <a:lnTo>
                    <a:pt x="760729" y="31750"/>
                  </a:lnTo>
                  <a:lnTo>
                    <a:pt x="760729" y="44450"/>
                  </a:lnTo>
                  <a:lnTo>
                    <a:pt x="811529" y="44450"/>
                  </a:lnTo>
                  <a:lnTo>
                    <a:pt x="824229" y="38100"/>
                  </a:lnTo>
                  <a:lnTo>
                    <a:pt x="811529" y="31750"/>
                  </a:lnTo>
                  <a:close/>
                </a:path>
              </a:pathLst>
            </a:custGeom>
            <a:solidFill>
              <a:srgbClr val="F0AC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977895" y="1642872"/>
              <a:ext cx="589787" cy="5897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296155" y="1139951"/>
              <a:ext cx="588263" cy="5897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220712" y="129539"/>
              <a:ext cx="1520952" cy="8366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7447280" y="528066"/>
            <a:ext cx="115443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10" b="0">
                <a:solidFill>
                  <a:srgbClr val="E6EEB5"/>
                </a:solidFill>
                <a:latin typeface="Lato Light"/>
                <a:cs typeface="Lato Light"/>
              </a:rPr>
              <a:t>Cloud</a:t>
            </a:r>
            <a:r>
              <a:rPr dirty="0" sz="1050" spc="-85" b="0">
                <a:solidFill>
                  <a:srgbClr val="E6EEB5"/>
                </a:solidFill>
                <a:latin typeface="Lato Light"/>
                <a:cs typeface="Lato Light"/>
              </a:rPr>
              <a:t> </a:t>
            </a:r>
            <a:r>
              <a:rPr dirty="0" sz="1050" spc="10" b="0">
                <a:solidFill>
                  <a:srgbClr val="E6EEB5"/>
                </a:solidFill>
                <a:latin typeface="Lato Light"/>
                <a:cs typeface="Lato Light"/>
              </a:rPr>
              <a:t>environment</a:t>
            </a:r>
            <a:endParaRPr sz="1050">
              <a:latin typeface="Lato Light"/>
              <a:cs typeface="Lato Ligh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878835" y="1139888"/>
            <a:ext cx="4113529" cy="2304415"/>
            <a:chOff x="2878835" y="1139888"/>
            <a:chExt cx="4113529" cy="2304415"/>
          </a:xfrm>
        </p:grpSpPr>
        <p:sp>
          <p:nvSpPr>
            <p:cNvPr id="46" name="object 46"/>
            <p:cNvSpPr/>
            <p:nvPr/>
          </p:nvSpPr>
          <p:spPr>
            <a:xfrm>
              <a:off x="2878835" y="2646679"/>
              <a:ext cx="797560" cy="76200"/>
            </a:xfrm>
            <a:custGeom>
              <a:avLst/>
              <a:gdLst/>
              <a:ahLst/>
              <a:cxnLst/>
              <a:rect l="l" t="t" r="r" b="b"/>
              <a:pathLst>
                <a:path w="797560" h="76200">
                  <a:moveTo>
                    <a:pt x="76200" y="0"/>
                  </a:moveTo>
                  <a:lnTo>
                    <a:pt x="0" y="38226"/>
                  </a:lnTo>
                  <a:lnTo>
                    <a:pt x="76200" y="76200"/>
                  </a:lnTo>
                  <a:lnTo>
                    <a:pt x="76200" y="44576"/>
                  </a:lnTo>
                  <a:lnTo>
                    <a:pt x="63500" y="44576"/>
                  </a:lnTo>
                  <a:lnTo>
                    <a:pt x="63500" y="31876"/>
                  </a:lnTo>
                  <a:lnTo>
                    <a:pt x="76200" y="31857"/>
                  </a:lnTo>
                  <a:lnTo>
                    <a:pt x="76200" y="0"/>
                  </a:lnTo>
                  <a:close/>
                </a:path>
                <a:path w="797560" h="76200">
                  <a:moveTo>
                    <a:pt x="76200" y="31857"/>
                  </a:moveTo>
                  <a:lnTo>
                    <a:pt x="63500" y="31876"/>
                  </a:lnTo>
                  <a:lnTo>
                    <a:pt x="63500" y="44576"/>
                  </a:lnTo>
                  <a:lnTo>
                    <a:pt x="76200" y="44557"/>
                  </a:lnTo>
                  <a:lnTo>
                    <a:pt x="76200" y="31857"/>
                  </a:lnTo>
                  <a:close/>
                </a:path>
                <a:path w="797560" h="76200">
                  <a:moveTo>
                    <a:pt x="76200" y="44557"/>
                  </a:moveTo>
                  <a:lnTo>
                    <a:pt x="63500" y="44576"/>
                  </a:lnTo>
                  <a:lnTo>
                    <a:pt x="76200" y="44576"/>
                  </a:lnTo>
                  <a:close/>
                </a:path>
                <a:path w="797560" h="76200">
                  <a:moveTo>
                    <a:pt x="797433" y="30733"/>
                  </a:moveTo>
                  <a:lnTo>
                    <a:pt x="76200" y="31857"/>
                  </a:lnTo>
                  <a:lnTo>
                    <a:pt x="76200" y="44557"/>
                  </a:lnTo>
                  <a:lnTo>
                    <a:pt x="797433" y="43433"/>
                  </a:lnTo>
                  <a:lnTo>
                    <a:pt x="797433" y="30733"/>
                  </a:lnTo>
                  <a:close/>
                </a:path>
              </a:pathLst>
            </a:custGeom>
            <a:solidFill>
              <a:srgbClr val="F0AC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927603" y="2752343"/>
              <a:ext cx="691895" cy="6918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024627" y="1338071"/>
              <a:ext cx="259079" cy="193675"/>
            </a:xfrm>
            <a:custGeom>
              <a:avLst/>
              <a:gdLst/>
              <a:ahLst/>
              <a:cxnLst/>
              <a:rect l="l" t="t" r="r" b="b"/>
              <a:pathLst>
                <a:path w="259079" h="193675">
                  <a:moveTo>
                    <a:pt x="162306" y="0"/>
                  </a:moveTo>
                  <a:lnTo>
                    <a:pt x="162306" y="48387"/>
                  </a:lnTo>
                  <a:lnTo>
                    <a:pt x="0" y="48387"/>
                  </a:lnTo>
                  <a:lnTo>
                    <a:pt x="0" y="145161"/>
                  </a:lnTo>
                  <a:lnTo>
                    <a:pt x="162306" y="145161"/>
                  </a:lnTo>
                  <a:lnTo>
                    <a:pt x="162306" y="193548"/>
                  </a:lnTo>
                  <a:lnTo>
                    <a:pt x="259080" y="96774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024627" y="1338071"/>
              <a:ext cx="259079" cy="193675"/>
            </a:xfrm>
            <a:custGeom>
              <a:avLst/>
              <a:gdLst/>
              <a:ahLst/>
              <a:cxnLst/>
              <a:rect l="l" t="t" r="r" b="b"/>
              <a:pathLst>
                <a:path w="259079" h="193675">
                  <a:moveTo>
                    <a:pt x="0" y="48387"/>
                  </a:moveTo>
                  <a:lnTo>
                    <a:pt x="162306" y="48387"/>
                  </a:lnTo>
                  <a:lnTo>
                    <a:pt x="162306" y="0"/>
                  </a:lnTo>
                  <a:lnTo>
                    <a:pt x="259080" y="96774"/>
                  </a:lnTo>
                  <a:lnTo>
                    <a:pt x="162306" y="193548"/>
                  </a:lnTo>
                  <a:lnTo>
                    <a:pt x="162306" y="145161"/>
                  </a:lnTo>
                  <a:lnTo>
                    <a:pt x="0" y="145161"/>
                  </a:lnTo>
                  <a:lnTo>
                    <a:pt x="0" y="48387"/>
                  </a:lnTo>
                  <a:close/>
                </a:path>
              </a:pathLst>
            </a:custGeom>
            <a:ln w="3175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381243" y="1141475"/>
              <a:ext cx="1609725" cy="589915"/>
            </a:xfrm>
            <a:custGeom>
              <a:avLst/>
              <a:gdLst/>
              <a:ahLst/>
              <a:cxnLst/>
              <a:rect l="l" t="t" r="r" b="b"/>
              <a:pathLst>
                <a:path w="1609725" h="589914">
                  <a:moveTo>
                    <a:pt x="1511046" y="0"/>
                  </a:moveTo>
                  <a:lnTo>
                    <a:pt x="98297" y="0"/>
                  </a:lnTo>
                  <a:lnTo>
                    <a:pt x="60061" y="7733"/>
                  </a:lnTo>
                  <a:lnTo>
                    <a:pt x="28813" y="28813"/>
                  </a:lnTo>
                  <a:lnTo>
                    <a:pt x="7733" y="60061"/>
                  </a:lnTo>
                  <a:lnTo>
                    <a:pt x="0" y="98298"/>
                  </a:lnTo>
                  <a:lnTo>
                    <a:pt x="0" y="491489"/>
                  </a:lnTo>
                  <a:lnTo>
                    <a:pt x="7733" y="529726"/>
                  </a:lnTo>
                  <a:lnTo>
                    <a:pt x="28813" y="560974"/>
                  </a:lnTo>
                  <a:lnTo>
                    <a:pt x="60061" y="582054"/>
                  </a:lnTo>
                  <a:lnTo>
                    <a:pt x="98297" y="589788"/>
                  </a:lnTo>
                  <a:lnTo>
                    <a:pt x="1511046" y="589788"/>
                  </a:lnTo>
                  <a:lnTo>
                    <a:pt x="1549282" y="582054"/>
                  </a:lnTo>
                  <a:lnTo>
                    <a:pt x="1580530" y="560974"/>
                  </a:lnTo>
                  <a:lnTo>
                    <a:pt x="1601610" y="529726"/>
                  </a:lnTo>
                  <a:lnTo>
                    <a:pt x="1609344" y="491489"/>
                  </a:lnTo>
                  <a:lnTo>
                    <a:pt x="1609344" y="98298"/>
                  </a:lnTo>
                  <a:lnTo>
                    <a:pt x="1601610" y="60061"/>
                  </a:lnTo>
                  <a:lnTo>
                    <a:pt x="1580530" y="28813"/>
                  </a:lnTo>
                  <a:lnTo>
                    <a:pt x="1549282" y="7733"/>
                  </a:lnTo>
                  <a:lnTo>
                    <a:pt x="1511046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381243" y="1141475"/>
              <a:ext cx="1609725" cy="589915"/>
            </a:xfrm>
            <a:custGeom>
              <a:avLst/>
              <a:gdLst/>
              <a:ahLst/>
              <a:cxnLst/>
              <a:rect l="l" t="t" r="r" b="b"/>
              <a:pathLst>
                <a:path w="1609725" h="589914">
                  <a:moveTo>
                    <a:pt x="0" y="98298"/>
                  </a:moveTo>
                  <a:lnTo>
                    <a:pt x="7733" y="60061"/>
                  </a:lnTo>
                  <a:lnTo>
                    <a:pt x="28813" y="28813"/>
                  </a:lnTo>
                  <a:lnTo>
                    <a:pt x="60061" y="7733"/>
                  </a:lnTo>
                  <a:lnTo>
                    <a:pt x="98297" y="0"/>
                  </a:lnTo>
                  <a:lnTo>
                    <a:pt x="1511046" y="0"/>
                  </a:lnTo>
                  <a:lnTo>
                    <a:pt x="1549282" y="7733"/>
                  </a:lnTo>
                  <a:lnTo>
                    <a:pt x="1580530" y="28813"/>
                  </a:lnTo>
                  <a:lnTo>
                    <a:pt x="1601610" y="60061"/>
                  </a:lnTo>
                  <a:lnTo>
                    <a:pt x="1609344" y="98298"/>
                  </a:lnTo>
                  <a:lnTo>
                    <a:pt x="1609344" y="491489"/>
                  </a:lnTo>
                  <a:lnTo>
                    <a:pt x="1601610" y="529726"/>
                  </a:lnTo>
                  <a:lnTo>
                    <a:pt x="1580530" y="560974"/>
                  </a:lnTo>
                  <a:lnTo>
                    <a:pt x="1549282" y="582054"/>
                  </a:lnTo>
                  <a:lnTo>
                    <a:pt x="1511046" y="589788"/>
                  </a:lnTo>
                  <a:lnTo>
                    <a:pt x="98297" y="589788"/>
                  </a:lnTo>
                  <a:lnTo>
                    <a:pt x="60061" y="582054"/>
                  </a:lnTo>
                  <a:lnTo>
                    <a:pt x="28813" y="560974"/>
                  </a:lnTo>
                  <a:lnTo>
                    <a:pt x="7733" y="529726"/>
                  </a:lnTo>
                  <a:lnTo>
                    <a:pt x="0" y="491489"/>
                  </a:lnTo>
                  <a:lnTo>
                    <a:pt x="0" y="98298"/>
                  </a:lnTo>
                  <a:close/>
                </a:path>
              </a:pathLst>
            </a:custGeom>
            <a:ln w="3175">
              <a:solidFill>
                <a:srgbClr val="B1BE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675757" y="1193749"/>
            <a:ext cx="102235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1000" b="0">
                <a:solidFill>
                  <a:srgbClr val="6D772C"/>
                </a:solidFill>
                <a:latin typeface="Lato Light"/>
                <a:cs typeface="Lato Light"/>
              </a:rPr>
              <a:t>Document  </a:t>
            </a: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segmentation</a:t>
            </a:r>
            <a:r>
              <a:rPr dirty="0" sz="1000" spc="-15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000" b="0">
                <a:solidFill>
                  <a:srgbClr val="6D772C"/>
                </a:solidFill>
                <a:latin typeface="Lato Light"/>
                <a:cs typeface="Lato Light"/>
              </a:rPr>
              <a:t>and  </a:t>
            </a: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classification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101020" y="2176208"/>
            <a:ext cx="1298575" cy="591820"/>
            <a:chOff x="4101020" y="2176208"/>
            <a:chExt cx="1298575" cy="591820"/>
          </a:xfrm>
        </p:grpSpPr>
        <p:sp>
          <p:nvSpPr>
            <p:cNvPr id="54" name="object 54"/>
            <p:cNvSpPr/>
            <p:nvPr/>
          </p:nvSpPr>
          <p:spPr>
            <a:xfrm>
              <a:off x="4102608" y="2177795"/>
              <a:ext cx="1295400" cy="588645"/>
            </a:xfrm>
            <a:custGeom>
              <a:avLst/>
              <a:gdLst/>
              <a:ahLst/>
              <a:cxnLst/>
              <a:rect l="l" t="t" r="r" b="b"/>
              <a:pathLst>
                <a:path w="1295400" h="588644">
                  <a:moveTo>
                    <a:pt x="1197355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20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4"/>
                  </a:lnTo>
                  <a:lnTo>
                    <a:pt x="1197355" y="588264"/>
                  </a:lnTo>
                  <a:lnTo>
                    <a:pt x="1235499" y="580552"/>
                  </a:lnTo>
                  <a:lnTo>
                    <a:pt x="1266666" y="559530"/>
                  </a:lnTo>
                  <a:lnTo>
                    <a:pt x="1287688" y="528363"/>
                  </a:lnTo>
                  <a:lnTo>
                    <a:pt x="1295400" y="490220"/>
                  </a:lnTo>
                  <a:lnTo>
                    <a:pt x="1295400" y="98043"/>
                  </a:lnTo>
                  <a:lnTo>
                    <a:pt x="1287688" y="59900"/>
                  </a:lnTo>
                  <a:lnTo>
                    <a:pt x="1266666" y="28733"/>
                  </a:lnTo>
                  <a:lnTo>
                    <a:pt x="1235499" y="7711"/>
                  </a:lnTo>
                  <a:lnTo>
                    <a:pt x="1197355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102608" y="2177795"/>
              <a:ext cx="1295400" cy="588645"/>
            </a:xfrm>
            <a:custGeom>
              <a:avLst/>
              <a:gdLst/>
              <a:ahLst/>
              <a:cxnLst/>
              <a:rect l="l" t="t" r="r" b="b"/>
              <a:pathLst>
                <a:path w="12954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197355" y="0"/>
                  </a:lnTo>
                  <a:lnTo>
                    <a:pt x="1235499" y="7711"/>
                  </a:lnTo>
                  <a:lnTo>
                    <a:pt x="1266666" y="28733"/>
                  </a:lnTo>
                  <a:lnTo>
                    <a:pt x="1287688" y="59900"/>
                  </a:lnTo>
                  <a:lnTo>
                    <a:pt x="1295400" y="98043"/>
                  </a:lnTo>
                  <a:lnTo>
                    <a:pt x="1295400" y="490220"/>
                  </a:lnTo>
                  <a:lnTo>
                    <a:pt x="1287688" y="528363"/>
                  </a:lnTo>
                  <a:lnTo>
                    <a:pt x="1266666" y="559530"/>
                  </a:lnTo>
                  <a:lnTo>
                    <a:pt x="1235499" y="580552"/>
                  </a:lnTo>
                  <a:lnTo>
                    <a:pt x="1197355" y="588264"/>
                  </a:lnTo>
                  <a:lnTo>
                    <a:pt x="98043" y="588264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20"/>
                  </a:lnTo>
                  <a:lnTo>
                    <a:pt x="0" y="98043"/>
                  </a:lnTo>
                  <a:close/>
                </a:path>
              </a:pathLst>
            </a:custGeom>
            <a:ln w="3175">
              <a:solidFill>
                <a:srgbClr val="B1BE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4219194" y="2305938"/>
            <a:ext cx="106489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Interpret </a:t>
            </a:r>
            <a:r>
              <a:rPr dirty="0" sz="1000" spc="10" b="0">
                <a:solidFill>
                  <a:srgbClr val="6D772C"/>
                </a:solidFill>
                <a:latin typeface="Lato Light"/>
                <a:cs typeface="Lato Light"/>
              </a:rPr>
              <a:t>texts</a:t>
            </a:r>
            <a:r>
              <a:rPr dirty="0" sz="1000" spc="-6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000" b="0">
                <a:solidFill>
                  <a:srgbClr val="6D772C"/>
                </a:solidFill>
                <a:latin typeface="Lato Light"/>
                <a:cs typeface="Lato Light"/>
              </a:rPr>
              <a:t>and  </a:t>
            </a: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math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568632" y="3253676"/>
            <a:ext cx="1298575" cy="593090"/>
            <a:chOff x="5568632" y="3253676"/>
            <a:chExt cx="1298575" cy="593090"/>
          </a:xfrm>
        </p:grpSpPr>
        <p:sp>
          <p:nvSpPr>
            <p:cNvPr id="58" name="object 58"/>
            <p:cNvSpPr/>
            <p:nvPr/>
          </p:nvSpPr>
          <p:spPr>
            <a:xfrm>
              <a:off x="5570220" y="3255264"/>
              <a:ext cx="1295400" cy="589915"/>
            </a:xfrm>
            <a:custGeom>
              <a:avLst/>
              <a:gdLst/>
              <a:ahLst/>
              <a:cxnLst/>
              <a:rect l="l" t="t" r="r" b="b"/>
              <a:pathLst>
                <a:path w="1295400" h="589914">
                  <a:moveTo>
                    <a:pt x="1197102" y="0"/>
                  </a:moveTo>
                  <a:lnTo>
                    <a:pt x="98297" y="0"/>
                  </a:lnTo>
                  <a:lnTo>
                    <a:pt x="60061" y="7733"/>
                  </a:lnTo>
                  <a:lnTo>
                    <a:pt x="28813" y="28813"/>
                  </a:lnTo>
                  <a:lnTo>
                    <a:pt x="7733" y="60061"/>
                  </a:lnTo>
                  <a:lnTo>
                    <a:pt x="0" y="98298"/>
                  </a:lnTo>
                  <a:lnTo>
                    <a:pt x="0" y="491490"/>
                  </a:lnTo>
                  <a:lnTo>
                    <a:pt x="7733" y="529726"/>
                  </a:lnTo>
                  <a:lnTo>
                    <a:pt x="28813" y="560974"/>
                  </a:lnTo>
                  <a:lnTo>
                    <a:pt x="60061" y="582054"/>
                  </a:lnTo>
                  <a:lnTo>
                    <a:pt x="98297" y="589788"/>
                  </a:lnTo>
                  <a:lnTo>
                    <a:pt x="1197102" y="589788"/>
                  </a:lnTo>
                  <a:lnTo>
                    <a:pt x="1235338" y="582054"/>
                  </a:lnTo>
                  <a:lnTo>
                    <a:pt x="1266586" y="560974"/>
                  </a:lnTo>
                  <a:lnTo>
                    <a:pt x="1287666" y="529726"/>
                  </a:lnTo>
                  <a:lnTo>
                    <a:pt x="1295400" y="491490"/>
                  </a:lnTo>
                  <a:lnTo>
                    <a:pt x="1295400" y="98298"/>
                  </a:lnTo>
                  <a:lnTo>
                    <a:pt x="1287666" y="60061"/>
                  </a:lnTo>
                  <a:lnTo>
                    <a:pt x="1266586" y="28813"/>
                  </a:lnTo>
                  <a:lnTo>
                    <a:pt x="1235338" y="7733"/>
                  </a:lnTo>
                  <a:lnTo>
                    <a:pt x="119710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570220" y="3255264"/>
              <a:ext cx="1295400" cy="589915"/>
            </a:xfrm>
            <a:custGeom>
              <a:avLst/>
              <a:gdLst/>
              <a:ahLst/>
              <a:cxnLst/>
              <a:rect l="l" t="t" r="r" b="b"/>
              <a:pathLst>
                <a:path w="1295400" h="589914">
                  <a:moveTo>
                    <a:pt x="0" y="98298"/>
                  </a:moveTo>
                  <a:lnTo>
                    <a:pt x="7733" y="60061"/>
                  </a:lnTo>
                  <a:lnTo>
                    <a:pt x="28813" y="28813"/>
                  </a:lnTo>
                  <a:lnTo>
                    <a:pt x="60061" y="7733"/>
                  </a:lnTo>
                  <a:lnTo>
                    <a:pt x="98297" y="0"/>
                  </a:lnTo>
                  <a:lnTo>
                    <a:pt x="1197102" y="0"/>
                  </a:lnTo>
                  <a:lnTo>
                    <a:pt x="1235338" y="7733"/>
                  </a:lnTo>
                  <a:lnTo>
                    <a:pt x="1266586" y="28813"/>
                  </a:lnTo>
                  <a:lnTo>
                    <a:pt x="1287666" y="60061"/>
                  </a:lnTo>
                  <a:lnTo>
                    <a:pt x="1295400" y="98298"/>
                  </a:lnTo>
                  <a:lnTo>
                    <a:pt x="1295400" y="491490"/>
                  </a:lnTo>
                  <a:lnTo>
                    <a:pt x="1287666" y="529726"/>
                  </a:lnTo>
                  <a:lnTo>
                    <a:pt x="1266586" y="560974"/>
                  </a:lnTo>
                  <a:lnTo>
                    <a:pt x="1235338" y="582054"/>
                  </a:lnTo>
                  <a:lnTo>
                    <a:pt x="1197102" y="589788"/>
                  </a:lnTo>
                  <a:lnTo>
                    <a:pt x="98297" y="589788"/>
                  </a:lnTo>
                  <a:lnTo>
                    <a:pt x="60061" y="582054"/>
                  </a:lnTo>
                  <a:lnTo>
                    <a:pt x="28813" y="560974"/>
                  </a:lnTo>
                  <a:lnTo>
                    <a:pt x="7733" y="529726"/>
                  </a:lnTo>
                  <a:lnTo>
                    <a:pt x="0" y="491490"/>
                  </a:lnTo>
                  <a:lnTo>
                    <a:pt x="0" y="98298"/>
                  </a:lnTo>
                  <a:close/>
                </a:path>
              </a:pathLst>
            </a:custGeom>
            <a:ln w="3175">
              <a:solidFill>
                <a:srgbClr val="B1BE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5889752" y="3384296"/>
            <a:ext cx="65849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1920" marR="5080" indent="-109855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Assem</a:t>
            </a:r>
            <a:r>
              <a:rPr dirty="0" sz="1000" spc="-5" b="0">
                <a:solidFill>
                  <a:srgbClr val="6D772C"/>
                </a:solidFill>
                <a:latin typeface="Lato Light"/>
                <a:cs typeface="Lato Light"/>
              </a:rPr>
              <a:t>b</a:t>
            </a:r>
            <a:r>
              <a:rPr dirty="0" sz="1000" spc="10" b="0">
                <a:solidFill>
                  <a:srgbClr val="6D772C"/>
                </a:solidFill>
                <a:latin typeface="Lato Light"/>
                <a:cs typeface="Lato Light"/>
              </a:rPr>
              <a:t>l</a:t>
            </a: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ing  </a:t>
            </a: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module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567108" y="2176208"/>
            <a:ext cx="1297305" cy="591820"/>
            <a:chOff x="5567108" y="2176208"/>
            <a:chExt cx="1297305" cy="591820"/>
          </a:xfrm>
        </p:grpSpPr>
        <p:sp>
          <p:nvSpPr>
            <p:cNvPr id="62" name="object 62"/>
            <p:cNvSpPr/>
            <p:nvPr/>
          </p:nvSpPr>
          <p:spPr>
            <a:xfrm>
              <a:off x="5568696" y="2177795"/>
              <a:ext cx="1294130" cy="588645"/>
            </a:xfrm>
            <a:custGeom>
              <a:avLst/>
              <a:gdLst/>
              <a:ahLst/>
              <a:cxnLst/>
              <a:rect l="l" t="t" r="r" b="b"/>
              <a:pathLst>
                <a:path w="1294129" h="588644">
                  <a:moveTo>
                    <a:pt x="1195831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20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4"/>
                  </a:lnTo>
                  <a:lnTo>
                    <a:pt x="1195831" y="588264"/>
                  </a:lnTo>
                  <a:lnTo>
                    <a:pt x="1233975" y="580552"/>
                  </a:lnTo>
                  <a:lnTo>
                    <a:pt x="1265142" y="559530"/>
                  </a:lnTo>
                  <a:lnTo>
                    <a:pt x="1286164" y="528363"/>
                  </a:lnTo>
                  <a:lnTo>
                    <a:pt x="1293876" y="490220"/>
                  </a:lnTo>
                  <a:lnTo>
                    <a:pt x="1293876" y="98043"/>
                  </a:lnTo>
                  <a:lnTo>
                    <a:pt x="1286164" y="59900"/>
                  </a:lnTo>
                  <a:lnTo>
                    <a:pt x="1265142" y="28733"/>
                  </a:lnTo>
                  <a:lnTo>
                    <a:pt x="1233975" y="7711"/>
                  </a:lnTo>
                  <a:lnTo>
                    <a:pt x="1195831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568696" y="2177795"/>
              <a:ext cx="1294130" cy="588645"/>
            </a:xfrm>
            <a:custGeom>
              <a:avLst/>
              <a:gdLst/>
              <a:ahLst/>
              <a:cxnLst/>
              <a:rect l="l" t="t" r="r" b="b"/>
              <a:pathLst>
                <a:path w="1294129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195831" y="0"/>
                  </a:lnTo>
                  <a:lnTo>
                    <a:pt x="1233975" y="7711"/>
                  </a:lnTo>
                  <a:lnTo>
                    <a:pt x="1265142" y="28733"/>
                  </a:lnTo>
                  <a:lnTo>
                    <a:pt x="1286164" y="59900"/>
                  </a:lnTo>
                  <a:lnTo>
                    <a:pt x="1293876" y="98043"/>
                  </a:lnTo>
                  <a:lnTo>
                    <a:pt x="1293876" y="490220"/>
                  </a:lnTo>
                  <a:lnTo>
                    <a:pt x="1286164" y="528363"/>
                  </a:lnTo>
                  <a:lnTo>
                    <a:pt x="1265142" y="559530"/>
                  </a:lnTo>
                  <a:lnTo>
                    <a:pt x="1233975" y="580552"/>
                  </a:lnTo>
                  <a:lnTo>
                    <a:pt x="1195831" y="588264"/>
                  </a:lnTo>
                  <a:lnTo>
                    <a:pt x="98043" y="588264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20"/>
                  </a:lnTo>
                  <a:lnTo>
                    <a:pt x="0" y="98043"/>
                  </a:lnTo>
                  <a:close/>
                </a:path>
              </a:pathLst>
            </a:custGeom>
            <a:ln w="3175">
              <a:solidFill>
                <a:srgbClr val="B1BE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5760465" y="2305938"/>
            <a:ext cx="911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130" marR="5080" indent="-139065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Interpret</a:t>
            </a:r>
            <a:r>
              <a:rPr dirty="0" sz="1000" spc="-60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Tables  </a:t>
            </a:r>
            <a:r>
              <a:rPr dirty="0" sz="1000" b="0">
                <a:solidFill>
                  <a:srgbClr val="6D772C"/>
                </a:solidFill>
                <a:latin typeface="Lato Light"/>
                <a:cs typeface="Lato Light"/>
              </a:rPr>
              <a:t>and</a:t>
            </a:r>
            <a:r>
              <a:rPr dirty="0" sz="1000" spc="-25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graphs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031672" y="2171636"/>
            <a:ext cx="1297305" cy="591820"/>
            <a:chOff x="7031672" y="2171636"/>
            <a:chExt cx="1297305" cy="591820"/>
          </a:xfrm>
        </p:grpSpPr>
        <p:sp>
          <p:nvSpPr>
            <p:cNvPr id="66" name="object 66"/>
            <p:cNvSpPr/>
            <p:nvPr/>
          </p:nvSpPr>
          <p:spPr>
            <a:xfrm>
              <a:off x="7033259" y="2173223"/>
              <a:ext cx="1294130" cy="588645"/>
            </a:xfrm>
            <a:custGeom>
              <a:avLst/>
              <a:gdLst/>
              <a:ahLst/>
              <a:cxnLst/>
              <a:rect l="l" t="t" r="r" b="b"/>
              <a:pathLst>
                <a:path w="1294129" h="588644">
                  <a:moveTo>
                    <a:pt x="1195832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195832" y="588263"/>
                  </a:lnTo>
                  <a:lnTo>
                    <a:pt x="1233975" y="580552"/>
                  </a:lnTo>
                  <a:lnTo>
                    <a:pt x="1265142" y="559530"/>
                  </a:lnTo>
                  <a:lnTo>
                    <a:pt x="1286164" y="528363"/>
                  </a:lnTo>
                  <a:lnTo>
                    <a:pt x="1293876" y="490219"/>
                  </a:lnTo>
                  <a:lnTo>
                    <a:pt x="1293876" y="98043"/>
                  </a:lnTo>
                  <a:lnTo>
                    <a:pt x="1286164" y="59900"/>
                  </a:lnTo>
                  <a:lnTo>
                    <a:pt x="1265142" y="28733"/>
                  </a:lnTo>
                  <a:lnTo>
                    <a:pt x="1233975" y="7711"/>
                  </a:lnTo>
                  <a:lnTo>
                    <a:pt x="1195832" y="0"/>
                  </a:lnTo>
                  <a:close/>
                </a:path>
              </a:pathLst>
            </a:custGeom>
            <a:solidFill>
              <a:srgbClr val="E6EE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033259" y="2173223"/>
              <a:ext cx="1294130" cy="588645"/>
            </a:xfrm>
            <a:custGeom>
              <a:avLst/>
              <a:gdLst/>
              <a:ahLst/>
              <a:cxnLst/>
              <a:rect l="l" t="t" r="r" b="b"/>
              <a:pathLst>
                <a:path w="1294129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195832" y="0"/>
                  </a:lnTo>
                  <a:lnTo>
                    <a:pt x="1233975" y="7711"/>
                  </a:lnTo>
                  <a:lnTo>
                    <a:pt x="1265142" y="28733"/>
                  </a:lnTo>
                  <a:lnTo>
                    <a:pt x="1286164" y="59900"/>
                  </a:lnTo>
                  <a:lnTo>
                    <a:pt x="1293876" y="98043"/>
                  </a:lnTo>
                  <a:lnTo>
                    <a:pt x="1293876" y="490219"/>
                  </a:lnTo>
                  <a:lnTo>
                    <a:pt x="1286164" y="528363"/>
                  </a:lnTo>
                  <a:lnTo>
                    <a:pt x="1265142" y="559530"/>
                  </a:lnTo>
                  <a:lnTo>
                    <a:pt x="1233975" y="580552"/>
                  </a:lnTo>
                  <a:lnTo>
                    <a:pt x="1195832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3175">
              <a:solidFill>
                <a:srgbClr val="B1BE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7210170" y="2377820"/>
            <a:ext cx="94106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Interpret</a:t>
            </a:r>
            <a:r>
              <a:rPr dirty="0" sz="1000" spc="-45" b="0">
                <a:solidFill>
                  <a:srgbClr val="6D772C"/>
                </a:solidFill>
                <a:latin typeface="Lato Light"/>
                <a:cs typeface="Lato Light"/>
              </a:rPr>
              <a:t> </a:t>
            </a:r>
            <a:r>
              <a:rPr dirty="0" sz="1000" spc="5" b="0">
                <a:solidFill>
                  <a:srgbClr val="6D772C"/>
                </a:solidFill>
                <a:latin typeface="Lato Light"/>
                <a:cs typeface="Lato Light"/>
              </a:rPr>
              <a:t>Images</a:t>
            </a:r>
            <a:endParaRPr sz="1000">
              <a:latin typeface="Lato Light"/>
              <a:cs typeface="Lato Ligh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296155" y="1810511"/>
            <a:ext cx="3496310" cy="2086610"/>
            <a:chOff x="4296155" y="1810511"/>
            <a:chExt cx="3496310" cy="2086610"/>
          </a:xfrm>
        </p:grpSpPr>
        <p:sp>
          <p:nvSpPr>
            <p:cNvPr id="70" name="object 70"/>
            <p:cNvSpPr/>
            <p:nvPr/>
          </p:nvSpPr>
          <p:spPr>
            <a:xfrm>
              <a:off x="6160007" y="1810511"/>
              <a:ext cx="76200" cy="335915"/>
            </a:xfrm>
            <a:custGeom>
              <a:avLst/>
              <a:gdLst/>
              <a:ahLst/>
              <a:cxnLst/>
              <a:rect l="l" t="t" r="r" b="b"/>
              <a:pathLst>
                <a:path w="76200" h="335914">
                  <a:moveTo>
                    <a:pt x="31750" y="259587"/>
                  </a:moveTo>
                  <a:lnTo>
                    <a:pt x="0" y="259587"/>
                  </a:lnTo>
                  <a:lnTo>
                    <a:pt x="38100" y="335788"/>
                  </a:lnTo>
                  <a:lnTo>
                    <a:pt x="69850" y="272288"/>
                  </a:lnTo>
                  <a:lnTo>
                    <a:pt x="31750" y="272288"/>
                  </a:lnTo>
                  <a:lnTo>
                    <a:pt x="31750" y="259587"/>
                  </a:lnTo>
                  <a:close/>
                </a:path>
                <a:path w="76200" h="335914">
                  <a:moveTo>
                    <a:pt x="44450" y="0"/>
                  </a:moveTo>
                  <a:lnTo>
                    <a:pt x="31750" y="0"/>
                  </a:lnTo>
                  <a:lnTo>
                    <a:pt x="31750" y="272288"/>
                  </a:lnTo>
                  <a:lnTo>
                    <a:pt x="44450" y="272288"/>
                  </a:lnTo>
                  <a:lnTo>
                    <a:pt x="44450" y="0"/>
                  </a:lnTo>
                  <a:close/>
                </a:path>
                <a:path w="76200" h="335914">
                  <a:moveTo>
                    <a:pt x="76200" y="259587"/>
                  </a:moveTo>
                  <a:lnTo>
                    <a:pt x="44450" y="259587"/>
                  </a:lnTo>
                  <a:lnTo>
                    <a:pt x="44450" y="272288"/>
                  </a:lnTo>
                  <a:lnTo>
                    <a:pt x="69850" y="272288"/>
                  </a:lnTo>
                  <a:lnTo>
                    <a:pt x="76200" y="259587"/>
                  </a:lnTo>
                  <a:close/>
                </a:path>
              </a:pathLst>
            </a:custGeom>
            <a:solidFill>
              <a:srgbClr val="FAB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643627" y="1918715"/>
              <a:ext cx="3110865" cy="0"/>
            </a:xfrm>
            <a:custGeom>
              <a:avLst/>
              <a:gdLst/>
              <a:ahLst/>
              <a:cxnLst/>
              <a:rect l="l" t="t" r="r" b="b"/>
              <a:pathLst>
                <a:path w="3110865" h="0">
                  <a:moveTo>
                    <a:pt x="0" y="0"/>
                  </a:moveTo>
                  <a:lnTo>
                    <a:pt x="3110483" y="0"/>
                  </a:lnTo>
                </a:path>
              </a:pathLst>
            </a:custGeom>
            <a:ln w="9525">
              <a:solidFill>
                <a:srgbClr val="FAB8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716011" y="1918715"/>
              <a:ext cx="76200" cy="22682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605527" y="1918715"/>
              <a:ext cx="76200" cy="22682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652771" y="3037331"/>
              <a:ext cx="3110865" cy="0"/>
            </a:xfrm>
            <a:custGeom>
              <a:avLst/>
              <a:gdLst/>
              <a:ahLst/>
              <a:cxnLst/>
              <a:rect l="l" t="t" r="r" b="b"/>
              <a:pathLst>
                <a:path w="3110865" h="0">
                  <a:moveTo>
                    <a:pt x="0" y="0"/>
                  </a:moveTo>
                  <a:lnTo>
                    <a:pt x="3110483" y="0"/>
                  </a:lnTo>
                </a:path>
              </a:pathLst>
            </a:custGeom>
            <a:ln w="9525">
              <a:solidFill>
                <a:srgbClr val="FAB8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166104" y="3037331"/>
              <a:ext cx="76200" cy="227329"/>
            </a:xfrm>
            <a:custGeom>
              <a:avLst/>
              <a:gdLst/>
              <a:ahLst/>
              <a:cxnLst/>
              <a:rect l="l" t="t" r="r" b="b"/>
              <a:pathLst>
                <a:path w="76200" h="227329">
                  <a:moveTo>
                    <a:pt x="31750" y="150622"/>
                  </a:moveTo>
                  <a:lnTo>
                    <a:pt x="0" y="150622"/>
                  </a:lnTo>
                  <a:lnTo>
                    <a:pt x="38100" y="226822"/>
                  </a:lnTo>
                  <a:lnTo>
                    <a:pt x="69850" y="163322"/>
                  </a:lnTo>
                  <a:lnTo>
                    <a:pt x="31750" y="163322"/>
                  </a:lnTo>
                  <a:lnTo>
                    <a:pt x="31750" y="150622"/>
                  </a:lnTo>
                  <a:close/>
                </a:path>
                <a:path w="76200" h="227329">
                  <a:moveTo>
                    <a:pt x="44450" y="0"/>
                  </a:moveTo>
                  <a:lnTo>
                    <a:pt x="31750" y="0"/>
                  </a:lnTo>
                  <a:lnTo>
                    <a:pt x="31750" y="163322"/>
                  </a:lnTo>
                  <a:lnTo>
                    <a:pt x="44450" y="163322"/>
                  </a:lnTo>
                  <a:lnTo>
                    <a:pt x="44450" y="0"/>
                  </a:lnTo>
                  <a:close/>
                </a:path>
                <a:path w="76200" h="227329">
                  <a:moveTo>
                    <a:pt x="76200" y="150622"/>
                  </a:moveTo>
                  <a:lnTo>
                    <a:pt x="44450" y="150622"/>
                  </a:lnTo>
                  <a:lnTo>
                    <a:pt x="44450" y="163322"/>
                  </a:lnTo>
                  <a:lnTo>
                    <a:pt x="69850" y="163322"/>
                  </a:lnTo>
                  <a:lnTo>
                    <a:pt x="76200" y="150622"/>
                  </a:lnTo>
                  <a:close/>
                </a:path>
              </a:pathLst>
            </a:custGeom>
            <a:solidFill>
              <a:srgbClr val="FAB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652771" y="2817875"/>
              <a:ext cx="3116580" cy="219710"/>
            </a:xfrm>
            <a:custGeom>
              <a:avLst/>
              <a:gdLst/>
              <a:ahLst/>
              <a:cxnLst/>
              <a:rect l="l" t="t" r="r" b="b"/>
              <a:pathLst>
                <a:path w="3116579" h="219710">
                  <a:moveTo>
                    <a:pt x="0" y="7619"/>
                  </a:moveTo>
                  <a:lnTo>
                    <a:pt x="0" y="219201"/>
                  </a:lnTo>
                </a:path>
                <a:path w="3116579" h="219710">
                  <a:moveTo>
                    <a:pt x="1552955" y="7619"/>
                  </a:moveTo>
                  <a:lnTo>
                    <a:pt x="1552955" y="219201"/>
                  </a:lnTo>
                </a:path>
                <a:path w="3116579" h="219710">
                  <a:moveTo>
                    <a:pt x="3116579" y="0"/>
                  </a:moveTo>
                  <a:lnTo>
                    <a:pt x="3116579" y="211581"/>
                  </a:lnTo>
                </a:path>
              </a:pathLst>
            </a:custGeom>
            <a:ln w="9525">
              <a:solidFill>
                <a:srgbClr val="FAB8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296155" y="3204972"/>
              <a:ext cx="691896" cy="6918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5117591" y="3453383"/>
              <a:ext cx="259079" cy="193675"/>
            </a:xfrm>
            <a:custGeom>
              <a:avLst/>
              <a:gdLst/>
              <a:ahLst/>
              <a:cxnLst/>
              <a:rect l="l" t="t" r="r" b="b"/>
              <a:pathLst>
                <a:path w="259079" h="193675">
                  <a:moveTo>
                    <a:pt x="96774" y="0"/>
                  </a:moveTo>
                  <a:lnTo>
                    <a:pt x="0" y="96774"/>
                  </a:lnTo>
                  <a:lnTo>
                    <a:pt x="96774" y="193548"/>
                  </a:lnTo>
                  <a:lnTo>
                    <a:pt x="96774" y="145161"/>
                  </a:lnTo>
                  <a:lnTo>
                    <a:pt x="259080" y="145161"/>
                  </a:lnTo>
                  <a:lnTo>
                    <a:pt x="259080" y="48387"/>
                  </a:lnTo>
                  <a:lnTo>
                    <a:pt x="96774" y="48387"/>
                  </a:lnTo>
                  <a:lnTo>
                    <a:pt x="96774" y="0"/>
                  </a:lnTo>
                  <a:close/>
                </a:path>
              </a:pathLst>
            </a:custGeom>
            <a:solidFill>
              <a:srgbClr val="DEE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5117591" y="3453383"/>
              <a:ext cx="259079" cy="193675"/>
            </a:xfrm>
            <a:custGeom>
              <a:avLst/>
              <a:gdLst/>
              <a:ahLst/>
              <a:cxnLst/>
              <a:rect l="l" t="t" r="r" b="b"/>
              <a:pathLst>
                <a:path w="259079" h="193675">
                  <a:moveTo>
                    <a:pt x="259080" y="145161"/>
                  </a:moveTo>
                  <a:lnTo>
                    <a:pt x="96774" y="145161"/>
                  </a:lnTo>
                  <a:lnTo>
                    <a:pt x="96774" y="193548"/>
                  </a:lnTo>
                  <a:lnTo>
                    <a:pt x="0" y="96774"/>
                  </a:lnTo>
                  <a:lnTo>
                    <a:pt x="96774" y="0"/>
                  </a:lnTo>
                  <a:lnTo>
                    <a:pt x="96774" y="48387"/>
                  </a:lnTo>
                  <a:lnTo>
                    <a:pt x="259080" y="48387"/>
                  </a:lnTo>
                  <a:lnTo>
                    <a:pt x="259080" y="145161"/>
                  </a:lnTo>
                  <a:close/>
                </a:path>
              </a:pathLst>
            </a:custGeom>
            <a:ln w="3175">
              <a:solidFill>
                <a:srgbClr val="A2AC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2022-11-12T10:04:02Z</dcterms:created>
  <dcterms:modified xsi:type="dcterms:W3CDTF">2022-11-12T10:04:02Z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2022-11-12T00:00:00Z</vt:filetime>
  </property>
</Properties>
</file>